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 id="2147483666" r:id="rId2"/>
  </p:sldMasterIdLst>
  <p:notesMasterIdLst>
    <p:notesMasterId r:id="rId45"/>
  </p:notesMasterIdLst>
  <p:handoutMasterIdLst>
    <p:handoutMasterId r:id="rId46"/>
  </p:handoutMasterIdLst>
  <p:sldIdLst>
    <p:sldId id="256" r:id="rId3"/>
    <p:sldId id="356" r:id="rId4"/>
    <p:sldId id="364" r:id="rId5"/>
    <p:sldId id="257" r:id="rId6"/>
    <p:sldId id="360" r:id="rId7"/>
    <p:sldId id="379" r:id="rId8"/>
    <p:sldId id="358" r:id="rId9"/>
    <p:sldId id="357" r:id="rId10"/>
    <p:sldId id="392" r:id="rId11"/>
    <p:sldId id="382" r:id="rId12"/>
    <p:sldId id="383" r:id="rId13"/>
    <p:sldId id="400" r:id="rId14"/>
    <p:sldId id="399" r:id="rId15"/>
    <p:sldId id="386" r:id="rId16"/>
    <p:sldId id="368" r:id="rId17"/>
    <p:sldId id="359" r:id="rId18"/>
    <p:sldId id="285" r:id="rId19"/>
    <p:sldId id="365" r:id="rId20"/>
    <p:sldId id="403" r:id="rId21"/>
    <p:sldId id="404" r:id="rId22"/>
    <p:sldId id="405" r:id="rId23"/>
    <p:sldId id="406" r:id="rId24"/>
    <p:sldId id="407" r:id="rId25"/>
    <p:sldId id="408" r:id="rId26"/>
    <p:sldId id="409" r:id="rId27"/>
    <p:sldId id="410" r:id="rId28"/>
    <p:sldId id="411" r:id="rId29"/>
    <p:sldId id="412" r:id="rId30"/>
    <p:sldId id="413" r:id="rId31"/>
    <p:sldId id="401" r:id="rId32"/>
    <p:sldId id="402" r:id="rId33"/>
    <p:sldId id="387" r:id="rId34"/>
    <p:sldId id="388" r:id="rId35"/>
    <p:sldId id="373" r:id="rId36"/>
    <p:sldId id="374" r:id="rId37"/>
    <p:sldId id="376" r:id="rId38"/>
    <p:sldId id="375" r:id="rId39"/>
    <p:sldId id="389" r:id="rId40"/>
    <p:sldId id="393" r:id="rId41"/>
    <p:sldId id="395" r:id="rId42"/>
    <p:sldId id="398" r:id="rId43"/>
    <p:sldId id="300" r:id="rId44"/>
  </p:sldIdLst>
  <p:sldSz cx="14630400" cy="9144000"/>
  <p:notesSz cx="6858000" cy="9144000"/>
  <p:defaultTextStyle>
    <a:defPPr>
      <a:defRPr lang="en-US"/>
    </a:defPPr>
    <a:lvl1pPr marL="0" algn="l" defTabSz="1305831" rtl="0" eaLnBrk="1" latinLnBrk="0" hangingPunct="1">
      <a:defRPr sz="2500" kern="1200">
        <a:solidFill>
          <a:schemeClr val="tx1"/>
        </a:solidFill>
        <a:latin typeface="+mn-lt"/>
        <a:ea typeface="+mn-ea"/>
        <a:cs typeface="+mn-cs"/>
      </a:defRPr>
    </a:lvl1pPr>
    <a:lvl2pPr marL="652915" algn="l" defTabSz="1305831" rtl="0" eaLnBrk="1" latinLnBrk="0" hangingPunct="1">
      <a:defRPr sz="2500" kern="1200">
        <a:solidFill>
          <a:schemeClr val="tx1"/>
        </a:solidFill>
        <a:latin typeface="+mn-lt"/>
        <a:ea typeface="+mn-ea"/>
        <a:cs typeface="+mn-cs"/>
      </a:defRPr>
    </a:lvl2pPr>
    <a:lvl3pPr marL="1305831" algn="l" defTabSz="1305831" rtl="0" eaLnBrk="1" latinLnBrk="0" hangingPunct="1">
      <a:defRPr sz="2500" kern="1200">
        <a:solidFill>
          <a:schemeClr val="tx1"/>
        </a:solidFill>
        <a:latin typeface="+mn-lt"/>
        <a:ea typeface="+mn-ea"/>
        <a:cs typeface="+mn-cs"/>
      </a:defRPr>
    </a:lvl3pPr>
    <a:lvl4pPr marL="1958748" algn="l" defTabSz="1305831" rtl="0" eaLnBrk="1" latinLnBrk="0" hangingPunct="1">
      <a:defRPr sz="2500" kern="1200">
        <a:solidFill>
          <a:schemeClr val="tx1"/>
        </a:solidFill>
        <a:latin typeface="+mn-lt"/>
        <a:ea typeface="+mn-ea"/>
        <a:cs typeface="+mn-cs"/>
      </a:defRPr>
    </a:lvl4pPr>
    <a:lvl5pPr marL="2611663" algn="l" defTabSz="1305831" rtl="0" eaLnBrk="1" latinLnBrk="0" hangingPunct="1">
      <a:defRPr sz="2500" kern="1200">
        <a:solidFill>
          <a:schemeClr val="tx1"/>
        </a:solidFill>
        <a:latin typeface="+mn-lt"/>
        <a:ea typeface="+mn-ea"/>
        <a:cs typeface="+mn-cs"/>
      </a:defRPr>
    </a:lvl5pPr>
    <a:lvl6pPr marL="3264579" algn="l" defTabSz="1305831" rtl="0" eaLnBrk="1" latinLnBrk="0" hangingPunct="1">
      <a:defRPr sz="2500" kern="1200">
        <a:solidFill>
          <a:schemeClr val="tx1"/>
        </a:solidFill>
        <a:latin typeface="+mn-lt"/>
        <a:ea typeface="+mn-ea"/>
        <a:cs typeface="+mn-cs"/>
      </a:defRPr>
    </a:lvl6pPr>
    <a:lvl7pPr marL="3917495" algn="l" defTabSz="1305831" rtl="0" eaLnBrk="1" latinLnBrk="0" hangingPunct="1">
      <a:defRPr sz="2500" kern="1200">
        <a:solidFill>
          <a:schemeClr val="tx1"/>
        </a:solidFill>
        <a:latin typeface="+mn-lt"/>
        <a:ea typeface="+mn-ea"/>
        <a:cs typeface="+mn-cs"/>
      </a:defRPr>
    </a:lvl7pPr>
    <a:lvl8pPr marL="4570410" algn="l" defTabSz="1305831" rtl="0" eaLnBrk="1" latinLnBrk="0" hangingPunct="1">
      <a:defRPr sz="2500" kern="1200">
        <a:solidFill>
          <a:schemeClr val="tx1"/>
        </a:solidFill>
        <a:latin typeface="+mn-lt"/>
        <a:ea typeface="+mn-ea"/>
        <a:cs typeface="+mn-cs"/>
      </a:defRPr>
    </a:lvl8pPr>
    <a:lvl9pPr marL="5223325" algn="l" defTabSz="1305831" rtl="0" eaLnBrk="1" latinLnBrk="0" hangingPunct="1">
      <a:defRPr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460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shmukh, Rohan (JSC-EV211)[STUDENT PROGRAMS]" initials="RGD" lastIdx="1" clrIdx="0"/>
  <p:cmAuthor id="1" name="Rohan Deshmukh" initials="RD" lastIdx="1" clrIdx="1">
    <p:extLst/>
  </p:cmAuthor>
  <p:cmAuthor id="2" name="Pujari, Swapnil R" initials="PSR"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D1FA"/>
    <a:srgbClr val="DE00DE"/>
    <a:srgbClr val="F18417"/>
    <a:srgbClr val="4D72E2"/>
    <a:srgbClr val="00FF00"/>
    <a:srgbClr val="FFFF00"/>
    <a:srgbClr val="0000FF"/>
    <a:srgbClr val="47B4F7"/>
    <a:srgbClr val="FF75FF"/>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92029" autoAdjust="0"/>
  </p:normalViewPr>
  <p:slideViewPr>
    <p:cSldViewPr>
      <p:cViewPr varScale="1">
        <p:scale>
          <a:sx n="62" d="100"/>
          <a:sy n="62" d="100"/>
        </p:scale>
        <p:origin x="1056" y="182"/>
      </p:cViewPr>
      <p:guideLst>
        <p:guide orient="horz" pos="2880"/>
        <p:guide pos="4608"/>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67" d="100"/>
          <a:sy n="67" d="100"/>
        </p:scale>
        <p:origin x="-3168"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8863517060367"/>
          <c:y val="5.1400554097404502E-2"/>
          <c:w val="0.79365913841608104"/>
          <c:h val="0.74760262615898199"/>
        </c:manualLayout>
      </c:layout>
      <c:scatterChart>
        <c:scatterStyle val="smoothMarker"/>
        <c:varyColors val="0"/>
        <c:ser>
          <c:idx val="0"/>
          <c:order val="0"/>
          <c:tx>
            <c:v>Battery Charge</c:v>
          </c:tx>
          <c:spPr>
            <a:ln w="57150"/>
          </c:spPr>
          <c:marker>
            <c:symbol val="none"/>
          </c:marker>
          <c:xVal>
            <c:numRef>
              <c:f>'Baseline Mission Original'!$A$19:$A$212</c:f>
              <c:numCache>
                <c:formatCode>General</c:formatCode>
                <c:ptCount val="194"/>
                <c:pt idx="0">
                  <c:v>5.1714249967548497E-3</c:v>
                </c:pt>
                <c:pt idx="1">
                  <c:v>1.0342849993509699E-2</c:v>
                </c:pt>
                <c:pt idx="2">
                  <c:v>1.55142749902645E-2</c:v>
                </c:pt>
                <c:pt idx="3">
                  <c:v>2.0685699987019399E-2</c:v>
                </c:pt>
                <c:pt idx="4">
                  <c:v>2.58571249837742E-2</c:v>
                </c:pt>
                <c:pt idx="5">
                  <c:v>3.1028549980529101E-2</c:v>
                </c:pt>
                <c:pt idx="6">
                  <c:v>3.6199974977283902E-2</c:v>
                </c:pt>
                <c:pt idx="7">
                  <c:v>4.1371399974038797E-2</c:v>
                </c:pt>
                <c:pt idx="8">
                  <c:v>4.6542824970793602E-2</c:v>
                </c:pt>
                <c:pt idx="9">
                  <c:v>5.1714249967548503E-2</c:v>
                </c:pt>
                <c:pt idx="10">
                  <c:v>5.6885674964303301E-2</c:v>
                </c:pt>
                <c:pt idx="11">
                  <c:v>6.2057099961058099E-2</c:v>
                </c:pt>
                <c:pt idx="12">
                  <c:v>6.7228524957812993E-2</c:v>
                </c:pt>
                <c:pt idx="13">
                  <c:v>7.2399949954567805E-2</c:v>
                </c:pt>
                <c:pt idx="14">
                  <c:v>7.75713749513227E-2</c:v>
                </c:pt>
                <c:pt idx="15">
                  <c:v>8.2742799948077497E-2</c:v>
                </c:pt>
                <c:pt idx="16">
                  <c:v>8.7914224944832406E-2</c:v>
                </c:pt>
                <c:pt idx="17">
                  <c:v>9.3085649941587204E-2</c:v>
                </c:pt>
                <c:pt idx="18">
                  <c:v>9.8257074938342001E-2</c:v>
                </c:pt>
                <c:pt idx="19">
                  <c:v>0.10342849993509701</c:v>
                </c:pt>
                <c:pt idx="20">
                  <c:v>0.108599924931852</c:v>
                </c:pt>
                <c:pt idx="21">
                  <c:v>0.113771349928607</c:v>
                </c:pt>
                <c:pt idx="22">
                  <c:v>0.118942774925361</c:v>
                </c:pt>
                <c:pt idx="23">
                  <c:v>0.124114199922116</c:v>
                </c:pt>
                <c:pt idx="24">
                  <c:v>0.12928562491887099</c:v>
                </c:pt>
                <c:pt idx="25">
                  <c:v>0.13445704991562599</c:v>
                </c:pt>
                <c:pt idx="26">
                  <c:v>0.13962847491238101</c:v>
                </c:pt>
                <c:pt idx="27">
                  <c:v>0.144799899909136</c:v>
                </c:pt>
                <c:pt idx="28">
                  <c:v>0.14997132490588999</c:v>
                </c:pt>
                <c:pt idx="29">
                  <c:v>0.15514274990264501</c:v>
                </c:pt>
                <c:pt idx="30">
                  <c:v>0.1603141748994</c:v>
                </c:pt>
                <c:pt idx="31">
                  <c:v>0.16548559989615499</c:v>
                </c:pt>
                <c:pt idx="32">
                  <c:v>0.17065702489290999</c:v>
                </c:pt>
                <c:pt idx="33">
                  <c:v>0.17582844988966501</c:v>
                </c:pt>
                <c:pt idx="34">
                  <c:v>0.18099987488642</c:v>
                </c:pt>
                <c:pt idx="35">
                  <c:v>0.18617129988317399</c:v>
                </c:pt>
                <c:pt idx="36">
                  <c:v>0.19134272487992901</c:v>
                </c:pt>
                <c:pt idx="37">
                  <c:v>0.196514149876684</c:v>
                </c:pt>
                <c:pt idx="38">
                  <c:v>0.20168557487343899</c:v>
                </c:pt>
                <c:pt idx="39">
                  <c:v>0.20685699987019401</c:v>
                </c:pt>
                <c:pt idx="40">
                  <c:v>0.21202842486694901</c:v>
                </c:pt>
                <c:pt idx="41">
                  <c:v>0.217199849863703</c:v>
                </c:pt>
                <c:pt idx="42">
                  <c:v>0.22237127486045799</c:v>
                </c:pt>
                <c:pt idx="43">
                  <c:v>0.22754269985721301</c:v>
                </c:pt>
                <c:pt idx="44">
                  <c:v>0.232714124853968</c:v>
                </c:pt>
                <c:pt idx="45">
                  <c:v>0.23788554985072299</c:v>
                </c:pt>
                <c:pt idx="46">
                  <c:v>0.24305697484747801</c:v>
                </c:pt>
                <c:pt idx="47">
                  <c:v>0.24822839984423301</c:v>
                </c:pt>
                <c:pt idx="48">
                  <c:v>0.253399824840987</c:v>
                </c:pt>
                <c:pt idx="49">
                  <c:v>0.25857124983774199</c:v>
                </c:pt>
                <c:pt idx="50">
                  <c:v>0.26374267483449698</c:v>
                </c:pt>
                <c:pt idx="51">
                  <c:v>0.26891409983125197</c:v>
                </c:pt>
                <c:pt idx="52">
                  <c:v>0.27408552482800702</c:v>
                </c:pt>
                <c:pt idx="53">
                  <c:v>0.27925694982476201</c:v>
                </c:pt>
                <c:pt idx="54">
                  <c:v>0.28442837482151601</c:v>
                </c:pt>
                <c:pt idx="55">
                  <c:v>0.289599799818271</c:v>
                </c:pt>
                <c:pt idx="56">
                  <c:v>0.29477122481502599</c:v>
                </c:pt>
                <c:pt idx="57">
                  <c:v>0.29994264981178098</c:v>
                </c:pt>
                <c:pt idx="58">
                  <c:v>0.30511407480853597</c:v>
                </c:pt>
                <c:pt idx="59">
                  <c:v>0.31028549980529102</c:v>
                </c:pt>
                <c:pt idx="60">
                  <c:v>0.31545692480204601</c:v>
                </c:pt>
                <c:pt idx="61">
                  <c:v>0.32062834979880001</c:v>
                </c:pt>
                <c:pt idx="62">
                  <c:v>0.325799774795555</c:v>
                </c:pt>
                <c:pt idx="63">
                  <c:v>0.33097119979230999</c:v>
                </c:pt>
                <c:pt idx="64">
                  <c:v>0.33614262478906498</c:v>
                </c:pt>
                <c:pt idx="65">
                  <c:v>0.34131404978581997</c:v>
                </c:pt>
                <c:pt idx="66">
                  <c:v>0.34648547478257502</c:v>
                </c:pt>
                <c:pt idx="67">
                  <c:v>0.35165689977932901</c:v>
                </c:pt>
                <c:pt idx="68">
                  <c:v>0.356828324776084</c:v>
                </c:pt>
                <c:pt idx="69">
                  <c:v>0.361999749772839</c:v>
                </c:pt>
                <c:pt idx="70">
                  <c:v>0.36717117476959399</c:v>
                </c:pt>
                <c:pt idx="71">
                  <c:v>0.37234259976634898</c:v>
                </c:pt>
                <c:pt idx="72">
                  <c:v>0.37751402476310397</c:v>
                </c:pt>
                <c:pt idx="73">
                  <c:v>0.38268544975985902</c:v>
                </c:pt>
                <c:pt idx="74">
                  <c:v>0.38785687475661301</c:v>
                </c:pt>
                <c:pt idx="75">
                  <c:v>0.393028299753368</c:v>
                </c:pt>
                <c:pt idx="76">
                  <c:v>0.398199724750123</c:v>
                </c:pt>
                <c:pt idx="77">
                  <c:v>0.40337114974687799</c:v>
                </c:pt>
                <c:pt idx="78">
                  <c:v>0.40854257474363298</c:v>
                </c:pt>
                <c:pt idx="79">
                  <c:v>0.41371399974038803</c:v>
                </c:pt>
                <c:pt idx="80">
                  <c:v>0.41888542473714202</c:v>
                </c:pt>
                <c:pt idx="81">
                  <c:v>0.42405684973389701</c:v>
                </c:pt>
                <c:pt idx="82">
                  <c:v>0.429228274730652</c:v>
                </c:pt>
                <c:pt idx="83">
                  <c:v>0.434399699727407</c:v>
                </c:pt>
                <c:pt idx="84">
                  <c:v>0.43957112472416199</c:v>
                </c:pt>
                <c:pt idx="85">
                  <c:v>0.44474254972091698</c:v>
                </c:pt>
                <c:pt idx="86">
                  <c:v>0.44991397471767203</c:v>
                </c:pt>
                <c:pt idx="87">
                  <c:v>0.45508539971442602</c:v>
                </c:pt>
                <c:pt idx="88">
                  <c:v>0.46025682471118101</c:v>
                </c:pt>
                <c:pt idx="89">
                  <c:v>0.465428249707936</c:v>
                </c:pt>
                <c:pt idx="90">
                  <c:v>0.470599674704691</c:v>
                </c:pt>
                <c:pt idx="91">
                  <c:v>0.47577109970144599</c:v>
                </c:pt>
                <c:pt idx="92">
                  <c:v>0.48094252469820098</c:v>
                </c:pt>
                <c:pt idx="93">
                  <c:v>0.48611394969495503</c:v>
                </c:pt>
                <c:pt idx="94">
                  <c:v>0.49128537469171002</c:v>
                </c:pt>
                <c:pt idx="95">
                  <c:v>0.49645679968846501</c:v>
                </c:pt>
                <c:pt idx="96">
                  <c:v>0.50162822468521995</c:v>
                </c:pt>
                <c:pt idx="97">
                  <c:v>0.506799649681975</c:v>
                </c:pt>
                <c:pt idx="98">
                  <c:v>0.51197107467873004</c:v>
                </c:pt>
                <c:pt idx="99">
                  <c:v>0.51714249967548498</c:v>
                </c:pt>
                <c:pt idx="100">
                  <c:v>0.52231392467223903</c:v>
                </c:pt>
                <c:pt idx="101">
                  <c:v>0.52748534966899396</c:v>
                </c:pt>
                <c:pt idx="102">
                  <c:v>0.53265677466574901</c:v>
                </c:pt>
                <c:pt idx="103">
                  <c:v>0.53782819966250395</c:v>
                </c:pt>
                <c:pt idx="104">
                  <c:v>0.54299962465925899</c:v>
                </c:pt>
                <c:pt idx="105">
                  <c:v>0.54817104965601404</c:v>
                </c:pt>
                <c:pt idx="106">
                  <c:v>0.55334247465276798</c:v>
                </c:pt>
                <c:pt idx="107">
                  <c:v>0.55851389964952303</c:v>
                </c:pt>
                <c:pt idx="108">
                  <c:v>0.56368532464627796</c:v>
                </c:pt>
                <c:pt idx="109">
                  <c:v>0.56885674964303301</c:v>
                </c:pt>
                <c:pt idx="110">
                  <c:v>0.57402817463978795</c:v>
                </c:pt>
                <c:pt idx="111">
                  <c:v>0.57919959963654299</c:v>
                </c:pt>
                <c:pt idx="112">
                  <c:v>0.58437102463329804</c:v>
                </c:pt>
                <c:pt idx="113">
                  <c:v>0.58954244963005198</c:v>
                </c:pt>
                <c:pt idx="114">
                  <c:v>0.59471387462680703</c:v>
                </c:pt>
                <c:pt idx="115">
                  <c:v>0.59988529962356196</c:v>
                </c:pt>
                <c:pt idx="116">
                  <c:v>0.60505672462031701</c:v>
                </c:pt>
                <c:pt idx="117">
                  <c:v>0.61022814961707195</c:v>
                </c:pt>
                <c:pt idx="118">
                  <c:v>0.61539957461382699</c:v>
                </c:pt>
                <c:pt idx="119">
                  <c:v>0.62057099961058204</c:v>
                </c:pt>
                <c:pt idx="120">
                  <c:v>0.62574242460733598</c:v>
                </c:pt>
                <c:pt idx="121">
                  <c:v>0.63091384960409103</c:v>
                </c:pt>
                <c:pt idx="122">
                  <c:v>0.63608527460084596</c:v>
                </c:pt>
                <c:pt idx="123">
                  <c:v>0.64125669959760101</c:v>
                </c:pt>
                <c:pt idx="124">
                  <c:v>0.64642812459435595</c:v>
                </c:pt>
                <c:pt idx="125">
                  <c:v>0.65159954959110999</c:v>
                </c:pt>
                <c:pt idx="126">
                  <c:v>0.65677097458786504</c:v>
                </c:pt>
                <c:pt idx="127">
                  <c:v>0.66194239958461998</c:v>
                </c:pt>
                <c:pt idx="128">
                  <c:v>0.66711382458137503</c:v>
                </c:pt>
                <c:pt idx="129">
                  <c:v>0.67228524957812996</c:v>
                </c:pt>
                <c:pt idx="130">
                  <c:v>0.67745667457488501</c:v>
                </c:pt>
                <c:pt idx="131">
                  <c:v>0.68262809957163995</c:v>
                </c:pt>
                <c:pt idx="132">
                  <c:v>0.68779952456839499</c:v>
                </c:pt>
                <c:pt idx="133">
                  <c:v>0.69297094956514904</c:v>
                </c:pt>
                <c:pt idx="134">
                  <c:v>0.69814237456190398</c:v>
                </c:pt>
                <c:pt idx="135">
                  <c:v>0.70331379955865903</c:v>
                </c:pt>
                <c:pt idx="136">
                  <c:v>0.70848522455541396</c:v>
                </c:pt>
                <c:pt idx="137">
                  <c:v>0.71365664955216901</c:v>
                </c:pt>
                <c:pt idx="138">
                  <c:v>0.71882807454892395</c:v>
                </c:pt>
                <c:pt idx="139">
                  <c:v>0.72399949954567799</c:v>
                </c:pt>
                <c:pt idx="140">
                  <c:v>0.72917092454243304</c:v>
                </c:pt>
                <c:pt idx="141">
                  <c:v>0.73434234953918798</c:v>
                </c:pt>
                <c:pt idx="142">
                  <c:v>0.73951377453594302</c:v>
                </c:pt>
                <c:pt idx="143">
                  <c:v>0.74468519953269796</c:v>
                </c:pt>
                <c:pt idx="144">
                  <c:v>0.74985662452945201</c:v>
                </c:pt>
                <c:pt idx="145">
                  <c:v>0.75502804952620695</c:v>
                </c:pt>
                <c:pt idx="146">
                  <c:v>0.76019947452296199</c:v>
                </c:pt>
                <c:pt idx="147">
                  <c:v>0.76537089951971704</c:v>
                </c:pt>
                <c:pt idx="148">
                  <c:v>0.77054232451647198</c:v>
                </c:pt>
                <c:pt idx="149">
                  <c:v>0.77571374951322702</c:v>
                </c:pt>
                <c:pt idx="150">
                  <c:v>0.78088517450998196</c:v>
                </c:pt>
                <c:pt idx="151">
                  <c:v>0.78605659950673601</c:v>
                </c:pt>
                <c:pt idx="152">
                  <c:v>0.79122802450349095</c:v>
                </c:pt>
                <c:pt idx="153">
                  <c:v>0.79639944950024599</c:v>
                </c:pt>
                <c:pt idx="154">
                  <c:v>0.80157087449700104</c:v>
                </c:pt>
                <c:pt idx="155">
                  <c:v>0.80674229949375598</c:v>
                </c:pt>
                <c:pt idx="156">
                  <c:v>0.81191372449051102</c:v>
                </c:pt>
                <c:pt idx="157">
                  <c:v>0.81708514948726496</c:v>
                </c:pt>
                <c:pt idx="158">
                  <c:v>0.82225657448402001</c:v>
                </c:pt>
                <c:pt idx="159">
                  <c:v>0.82742799948077494</c:v>
                </c:pt>
                <c:pt idx="160">
                  <c:v>0.83259942447752999</c:v>
                </c:pt>
                <c:pt idx="161">
                  <c:v>0.83777084947428504</c:v>
                </c:pt>
                <c:pt idx="162">
                  <c:v>0.84294227447103998</c:v>
                </c:pt>
                <c:pt idx="163">
                  <c:v>0.84811369946779502</c:v>
                </c:pt>
                <c:pt idx="164">
                  <c:v>0.85328512446454896</c:v>
                </c:pt>
                <c:pt idx="165">
                  <c:v>0.85845654946130401</c:v>
                </c:pt>
                <c:pt idx="166">
                  <c:v>0.86362797445805894</c:v>
                </c:pt>
                <c:pt idx="167">
                  <c:v>0.86879939945481399</c:v>
                </c:pt>
                <c:pt idx="168">
                  <c:v>0.87397082445156904</c:v>
                </c:pt>
                <c:pt idx="169">
                  <c:v>0.87914224944832398</c:v>
                </c:pt>
                <c:pt idx="170">
                  <c:v>0.88431367444507902</c:v>
                </c:pt>
                <c:pt idx="171">
                  <c:v>0.88948509944183296</c:v>
                </c:pt>
                <c:pt idx="172">
                  <c:v>0.89465652443858801</c:v>
                </c:pt>
                <c:pt idx="173">
                  <c:v>0.89982794943534306</c:v>
                </c:pt>
                <c:pt idx="174">
                  <c:v>0.90499937443209799</c:v>
                </c:pt>
                <c:pt idx="175">
                  <c:v>0.91017079942885304</c:v>
                </c:pt>
                <c:pt idx="176">
                  <c:v>0.91534222442560798</c:v>
                </c:pt>
                <c:pt idx="177">
                  <c:v>0.92051364942236202</c:v>
                </c:pt>
                <c:pt idx="178">
                  <c:v>0.92568507441911696</c:v>
                </c:pt>
                <c:pt idx="179">
                  <c:v>0.93085649941587201</c:v>
                </c:pt>
                <c:pt idx="180">
                  <c:v>0.93602792441262705</c:v>
                </c:pt>
                <c:pt idx="181">
                  <c:v>0.94119934940938199</c:v>
                </c:pt>
                <c:pt idx="182">
                  <c:v>0.94637077440613704</c:v>
                </c:pt>
                <c:pt idx="183">
                  <c:v>0.95154219940289098</c:v>
                </c:pt>
                <c:pt idx="184">
                  <c:v>0.95671362439964602</c:v>
                </c:pt>
                <c:pt idx="185">
                  <c:v>0.96188504939640096</c:v>
                </c:pt>
                <c:pt idx="186">
                  <c:v>0.96705647439315601</c:v>
                </c:pt>
                <c:pt idx="187">
                  <c:v>0.97222789938991105</c:v>
                </c:pt>
                <c:pt idx="188">
                  <c:v>0.97739932438666599</c:v>
                </c:pt>
                <c:pt idx="189">
                  <c:v>0.98257074938342104</c:v>
                </c:pt>
                <c:pt idx="190">
                  <c:v>0.98774217438017498</c:v>
                </c:pt>
                <c:pt idx="191">
                  <c:v>0.99291359937693002</c:v>
                </c:pt>
                <c:pt idx="192">
                  <c:v>0.99808502437368496</c:v>
                </c:pt>
              </c:numCache>
            </c:numRef>
          </c:xVal>
          <c:yVal>
            <c:numRef>
              <c:f>'Baseline Mission Original'!$B$19:$B$212</c:f>
              <c:numCache>
                <c:formatCode>General</c:formatCode>
                <c:ptCount val="194"/>
                <c:pt idx="0">
                  <c:v>6.7679402036200136</c:v>
                </c:pt>
                <c:pt idx="1">
                  <c:v>6.7679402036200136</c:v>
                </c:pt>
                <c:pt idx="2">
                  <c:v>6.7679402036200136</c:v>
                </c:pt>
                <c:pt idx="3">
                  <c:v>6.7679402036200136</c:v>
                </c:pt>
                <c:pt idx="4">
                  <c:v>6.7679402036200136</c:v>
                </c:pt>
                <c:pt idx="5">
                  <c:v>6.7679402036200136</c:v>
                </c:pt>
                <c:pt idx="6">
                  <c:v>6.7679402036200136</c:v>
                </c:pt>
                <c:pt idx="7">
                  <c:v>6.7679402036200136</c:v>
                </c:pt>
                <c:pt idx="8">
                  <c:v>6.7679402036200136</c:v>
                </c:pt>
                <c:pt idx="9">
                  <c:v>6.7679402036200136</c:v>
                </c:pt>
                <c:pt idx="10">
                  <c:v>6.7679402036200136</c:v>
                </c:pt>
                <c:pt idx="11">
                  <c:v>6.7679402036200136</c:v>
                </c:pt>
                <c:pt idx="12">
                  <c:v>6.7679402036200136</c:v>
                </c:pt>
                <c:pt idx="13">
                  <c:v>6.7679402036200136</c:v>
                </c:pt>
                <c:pt idx="14">
                  <c:v>6.7679402036200136</c:v>
                </c:pt>
                <c:pt idx="15">
                  <c:v>6.7679402036200136</c:v>
                </c:pt>
                <c:pt idx="16">
                  <c:v>6.7679402036200136</c:v>
                </c:pt>
                <c:pt idx="17">
                  <c:v>6.7679402036200136</c:v>
                </c:pt>
                <c:pt idx="18">
                  <c:v>6.7679402036200136</c:v>
                </c:pt>
                <c:pt idx="19">
                  <c:v>6.7679402036200136</c:v>
                </c:pt>
                <c:pt idx="20">
                  <c:v>6.7679402036200136</c:v>
                </c:pt>
                <c:pt idx="21">
                  <c:v>6.7679402036200136</c:v>
                </c:pt>
                <c:pt idx="22">
                  <c:v>6.7679402036200136</c:v>
                </c:pt>
                <c:pt idx="23">
                  <c:v>6.7679402036200136</c:v>
                </c:pt>
                <c:pt idx="24">
                  <c:v>6.765257276790746</c:v>
                </c:pt>
                <c:pt idx="25">
                  <c:v>6.765257276790746</c:v>
                </c:pt>
                <c:pt idx="26">
                  <c:v>6.765257276790746</c:v>
                </c:pt>
                <c:pt idx="27">
                  <c:v>6.765257276790746</c:v>
                </c:pt>
                <c:pt idx="28">
                  <c:v>6.765257276790746</c:v>
                </c:pt>
                <c:pt idx="29">
                  <c:v>6.765257276790746</c:v>
                </c:pt>
                <c:pt idx="30">
                  <c:v>6.765257276790746</c:v>
                </c:pt>
                <c:pt idx="31">
                  <c:v>6.765257276790746</c:v>
                </c:pt>
                <c:pt idx="32">
                  <c:v>6.765257276790746</c:v>
                </c:pt>
                <c:pt idx="33">
                  <c:v>6.765257276790746</c:v>
                </c:pt>
                <c:pt idx="34">
                  <c:v>6.765257276790746</c:v>
                </c:pt>
                <c:pt idx="35">
                  <c:v>6.765257276790746</c:v>
                </c:pt>
                <c:pt idx="36">
                  <c:v>6.765257276790746</c:v>
                </c:pt>
                <c:pt idx="37">
                  <c:v>6.765257276790746</c:v>
                </c:pt>
                <c:pt idx="38">
                  <c:v>6.765257276790746</c:v>
                </c:pt>
                <c:pt idx="39">
                  <c:v>6.765257276790746</c:v>
                </c:pt>
                <c:pt idx="40">
                  <c:v>6.765257276790746</c:v>
                </c:pt>
                <c:pt idx="41">
                  <c:v>6.765257276790746</c:v>
                </c:pt>
                <c:pt idx="42">
                  <c:v>6.765257276790746</c:v>
                </c:pt>
                <c:pt idx="43">
                  <c:v>6.765257276790746</c:v>
                </c:pt>
                <c:pt idx="44">
                  <c:v>6.765257276790746</c:v>
                </c:pt>
                <c:pt idx="45">
                  <c:v>6.765257276790746</c:v>
                </c:pt>
                <c:pt idx="46">
                  <c:v>6.7679402036200136</c:v>
                </c:pt>
                <c:pt idx="47">
                  <c:v>6.7679402036200136</c:v>
                </c:pt>
                <c:pt idx="48">
                  <c:v>6.7679402036200136</c:v>
                </c:pt>
                <c:pt idx="49">
                  <c:v>6.7679402036200136</c:v>
                </c:pt>
                <c:pt idx="50">
                  <c:v>6.7679402036200136</c:v>
                </c:pt>
                <c:pt idx="51">
                  <c:v>6.7679402036200136</c:v>
                </c:pt>
                <c:pt idx="52">
                  <c:v>6.7679402036200136</c:v>
                </c:pt>
                <c:pt idx="53">
                  <c:v>6.7679402036200136</c:v>
                </c:pt>
                <c:pt idx="54">
                  <c:v>6.7679402036200136</c:v>
                </c:pt>
                <c:pt idx="55">
                  <c:v>6.7679402036200136</c:v>
                </c:pt>
                <c:pt idx="56">
                  <c:v>6.7679402036200136</c:v>
                </c:pt>
                <c:pt idx="57">
                  <c:v>6.7679402036200136</c:v>
                </c:pt>
                <c:pt idx="58">
                  <c:v>6.7679402036200136</c:v>
                </c:pt>
                <c:pt idx="59">
                  <c:v>6.7679402036200136</c:v>
                </c:pt>
                <c:pt idx="60">
                  <c:v>6.7679402036200136</c:v>
                </c:pt>
                <c:pt idx="61">
                  <c:v>6.7442714634146368</c:v>
                </c:pt>
                <c:pt idx="62">
                  <c:v>6.7385429268292683</c:v>
                </c:pt>
                <c:pt idx="63">
                  <c:v>6.7328143902439006</c:v>
                </c:pt>
                <c:pt idx="64">
                  <c:v>6.7270858536585338</c:v>
                </c:pt>
                <c:pt idx="65">
                  <c:v>6.7213573170731724</c:v>
                </c:pt>
                <c:pt idx="66">
                  <c:v>6.7156287804878101</c:v>
                </c:pt>
                <c:pt idx="67">
                  <c:v>6.7099002439024398</c:v>
                </c:pt>
                <c:pt idx="68">
                  <c:v>6.7041717073170712</c:v>
                </c:pt>
                <c:pt idx="69">
                  <c:v>6.6984431707317089</c:v>
                </c:pt>
                <c:pt idx="70">
                  <c:v>6.6927146341463377</c:v>
                </c:pt>
                <c:pt idx="71">
                  <c:v>6.6869860975609736</c:v>
                </c:pt>
                <c:pt idx="72">
                  <c:v>6.6812575609756086</c:v>
                </c:pt>
                <c:pt idx="73">
                  <c:v>6.6755290243902454</c:v>
                </c:pt>
                <c:pt idx="74">
                  <c:v>6.6698004878048804</c:v>
                </c:pt>
                <c:pt idx="75">
                  <c:v>6.6640719512195101</c:v>
                </c:pt>
                <c:pt idx="76">
                  <c:v>6.6583434146341496</c:v>
                </c:pt>
                <c:pt idx="77">
                  <c:v>6.6526148780487748</c:v>
                </c:pt>
                <c:pt idx="78">
                  <c:v>6.6468863414634143</c:v>
                </c:pt>
                <c:pt idx="79">
                  <c:v>6.6411578048780493</c:v>
                </c:pt>
                <c:pt idx="80">
                  <c:v>6.6354292682926861</c:v>
                </c:pt>
                <c:pt idx="81">
                  <c:v>6.6297007317073202</c:v>
                </c:pt>
                <c:pt idx="82">
                  <c:v>6.6239721951219543</c:v>
                </c:pt>
                <c:pt idx="83">
                  <c:v>6.6182436585365867</c:v>
                </c:pt>
                <c:pt idx="84">
                  <c:v>6.6125151219512208</c:v>
                </c:pt>
                <c:pt idx="85">
                  <c:v>6.6067865853658576</c:v>
                </c:pt>
                <c:pt idx="86">
                  <c:v>6.6010580487804891</c:v>
                </c:pt>
                <c:pt idx="87">
                  <c:v>6.5755562195121966</c:v>
                </c:pt>
                <c:pt idx="88">
                  <c:v>6.5500543902439068</c:v>
                </c:pt>
                <c:pt idx="89">
                  <c:v>6.524552560975609</c:v>
                </c:pt>
                <c:pt idx="90">
                  <c:v>6.4990507317073227</c:v>
                </c:pt>
                <c:pt idx="91">
                  <c:v>6.4735489024390303</c:v>
                </c:pt>
                <c:pt idx="92">
                  <c:v>6.4480470731707378</c:v>
                </c:pt>
                <c:pt idx="93">
                  <c:v>6.4225452439024417</c:v>
                </c:pt>
                <c:pt idx="94">
                  <c:v>6.3970434146341528</c:v>
                </c:pt>
                <c:pt idx="95">
                  <c:v>6.3715415853658603</c:v>
                </c:pt>
                <c:pt idx="96">
                  <c:v>6.3460397560975688</c:v>
                </c:pt>
                <c:pt idx="97">
                  <c:v>6.3205379268292701</c:v>
                </c:pt>
                <c:pt idx="98">
                  <c:v>6.2950360975609811</c:v>
                </c:pt>
                <c:pt idx="99">
                  <c:v>6.2695342682926878</c:v>
                </c:pt>
                <c:pt idx="100">
                  <c:v>6.2440324390243989</c:v>
                </c:pt>
                <c:pt idx="101">
                  <c:v>6.2185306097561046</c:v>
                </c:pt>
                <c:pt idx="102">
                  <c:v>6.1930287804878148</c:v>
                </c:pt>
                <c:pt idx="103">
                  <c:v>6.1675269512195188</c:v>
                </c:pt>
                <c:pt idx="104">
                  <c:v>6.1420251219512298</c:v>
                </c:pt>
                <c:pt idx="105">
                  <c:v>6.1165232926829374</c:v>
                </c:pt>
                <c:pt idx="106">
                  <c:v>6.0910214634146476</c:v>
                </c:pt>
                <c:pt idx="107">
                  <c:v>6.0655196341463489</c:v>
                </c:pt>
                <c:pt idx="108">
                  <c:v>6.0400178048780608</c:v>
                </c:pt>
                <c:pt idx="109">
                  <c:v>6.034289268292695</c:v>
                </c:pt>
                <c:pt idx="110">
                  <c:v>6.02856073170733</c:v>
                </c:pt>
                <c:pt idx="111">
                  <c:v>6.0228321951219632</c:v>
                </c:pt>
                <c:pt idx="112">
                  <c:v>6.0171036585365938</c:v>
                </c:pt>
                <c:pt idx="113">
                  <c:v>6.0113751219512324</c:v>
                </c:pt>
                <c:pt idx="114">
                  <c:v>6.00564658536587</c:v>
                </c:pt>
                <c:pt idx="115">
                  <c:v>5.9999180487805006</c:v>
                </c:pt>
                <c:pt idx="116">
                  <c:v>5.9941895121951347</c:v>
                </c:pt>
                <c:pt idx="117">
                  <c:v>5.9884609756097698</c:v>
                </c:pt>
                <c:pt idx="118">
                  <c:v>5.9827324390244039</c:v>
                </c:pt>
                <c:pt idx="119">
                  <c:v>5.977003902439038</c:v>
                </c:pt>
                <c:pt idx="120">
                  <c:v>5.9712753658536757</c:v>
                </c:pt>
                <c:pt idx="121">
                  <c:v>5.9655468292683036</c:v>
                </c:pt>
                <c:pt idx="122">
                  <c:v>5.9598182926829404</c:v>
                </c:pt>
                <c:pt idx="123">
                  <c:v>5.9540897560975719</c:v>
                </c:pt>
                <c:pt idx="124">
                  <c:v>5.9483612195122104</c:v>
                </c:pt>
                <c:pt idx="125">
                  <c:v>5.9426326829268454</c:v>
                </c:pt>
                <c:pt idx="126">
                  <c:v>5.9369041463414778</c:v>
                </c:pt>
                <c:pt idx="127">
                  <c:v>5.9311756097561119</c:v>
                </c:pt>
                <c:pt idx="128">
                  <c:v>5.9254470731707469</c:v>
                </c:pt>
                <c:pt idx="129">
                  <c:v>5.9197185365853784</c:v>
                </c:pt>
                <c:pt idx="130">
                  <c:v>5.9139900000000152</c:v>
                </c:pt>
                <c:pt idx="131">
                  <c:v>5.9490205694736913</c:v>
                </c:pt>
                <c:pt idx="132">
                  <c:v>5.9669607730937084</c:v>
                </c:pt>
                <c:pt idx="133">
                  <c:v>5.9849009767137256</c:v>
                </c:pt>
                <c:pt idx="134">
                  <c:v>6.0028411803337427</c:v>
                </c:pt>
                <c:pt idx="135">
                  <c:v>6.0207813839537598</c:v>
                </c:pt>
                <c:pt idx="136">
                  <c:v>6.038721587573777</c:v>
                </c:pt>
                <c:pt idx="137">
                  <c:v>6.0566617911937968</c:v>
                </c:pt>
                <c:pt idx="138">
                  <c:v>6.074601994813813</c:v>
                </c:pt>
                <c:pt idx="139">
                  <c:v>6.0925421984338302</c:v>
                </c:pt>
                <c:pt idx="140">
                  <c:v>6.1104824020538464</c:v>
                </c:pt>
                <c:pt idx="141">
                  <c:v>6.1284226056738662</c:v>
                </c:pt>
                <c:pt idx="142">
                  <c:v>6.1463628092938807</c:v>
                </c:pt>
                <c:pt idx="143">
                  <c:v>6.1643030129138978</c:v>
                </c:pt>
                <c:pt idx="144">
                  <c:v>6.182243216533915</c:v>
                </c:pt>
                <c:pt idx="145">
                  <c:v>6.2001834201539321</c:v>
                </c:pt>
                <c:pt idx="146">
                  <c:v>6.2181236237739501</c:v>
                </c:pt>
                <c:pt idx="147">
                  <c:v>6.2360638273939699</c:v>
                </c:pt>
                <c:pt idx="148">
                  <c:v>6.2540040310139808</c:v>
                </c:pt>
                <c:pt idx="149">
                  <c:v>6.2719442346340024</c:v>
                </c:pt>
                <c:pt idx="150">
                  <c:v>6.2898844382540187</c:v>
                </c:pt>
                <c:pt idx="151">
                  <c:v>6.3078246418740358</c:v>
                </c:pt>
                <c:pt idx="152">
                  <c:v>6.3257648454940503</c:v>
                </c:pt>
                <c:pt idx="153">
                  <c:v>6.3437050491140701</c:v>
                </c:pt>
                <c:pt idx="154">
                  <c:v>6.3616452527340872</c:v>
                </c:pt>
                <c:pt idx="155">
                  <c:v>6.3795854563541052</c:v>
                </c:pt>
                <c:pt idx="156">
                  <c:v>6.3975256599741206</c:v>
                </c:pt>
                <c:pt idx="157">
                  <c:v>6.412782936764871</c:v>
                </c:pt>
                <c:pt idx="158">
                  <c:v>6.4280402135556214</c:v>
                </c:pt>
                <c:pt idx="159">
                  <c:v>6.44329749034637</c:v>
                </c:pt>
                <c:pt idx="160">
                  <c:v>6.458554767137116</c:v>
                </c:pt>
                <c:pt idx="161">
                  <c:v>6.4738120439278681</c:v>
                </c:pt>
                <c:pt idx="162">
                  <c:v>6.4890693207186203</c:v>
                </c:pt>
                <c:pt idx="163">
                  <c:v>6.5043265975093663</c:v>
                </c:pt>
                <c:pt idx="164">
                  <c:v>6.5195838743001149</c:v>
                </c:pt>
                <c:pt idx="165">
                  <c:v>6.5348411510908671</c:v>
                </c:pt>
                <c:pt idx="166">
                  <c:v>6.550098427881613</c:v>
                </c:pt>
                <c:pt idx="167">
                  <c:v>6.5653557046723634</c:v>
                </c:pt>
                <c:pt idx="168">
                  <c:v>6.580612981463112</c:v>
                </c:pt>
                <c:pt idx="169">
                  <c:v>6.5958702582538606</c:v>
                </c:pt>
                <c:pt idx="170">
                  <c:v>6.6111275350446101</c:v>
                </c:pt>
                <c:pt idx="171">
                  <c:v>6.6263848118353534</c:v>
                </c:pt>
                <c:pt idx="172">
                  <c:v>6.6416420886261101</c:v>
                </c:pt>
                <c:pt idx="173">
                  <c:v>6.6568993654168578</c:v>
                </c:pt>
                <c:pt idx="174">
                  <c:v>6.6721566422076046</c:v>
                </c:pt>
                <c:pt idx="175">
                  <c:v>6.6874139189983532</c:v>
                </c:pt>
                <c:pt idx="176">
                  <c:v>6.7026711957891099</c:v>
                </c:pt>
                <c:pt idx="177">
                  <c:v>6.717928472579854</c:v>
                </c:pt>
                <c:pt idx="178">
                  <c:v>6.7331857493706027</c:v>
                </c:pt>
                <c:pt idx="179">
                  <c:v>6.7511259529906207</c:v>
                </c:pt>
                <c:pt idx="180">
                  <c:v>6.7679402036200136</c:v>
                </c:pt>
                <c:pt idx="181">
                  <c:v>6.7679402036200136</c:v>
                </c:pt>
                <c:pt idx="182">
                  <c:v>6.7679402036200136</c:v>
                </c:pt>
                <c:pt idx="183">
                  <c:v>6.7679402036200136</c:v>
                </c:pt>
                <c:pt idx="184">
                  <c:v>6.7679402036200136</c:v>
                </c:pt>
                <c:pt idx="185">
                  <c:v>6.7679402036200136</c:v>
                </c:pt>
                <c:pt idx="186">
                  <c:v>6.7679402036200136</c:v>
                </c:pt>
                <c:pt idx="187">
                  <c:v>6.7679402036200136</c:v>
                </c:pt>
                <c:pt idx="188">
                  <c:v>6.7679402036200136</c:v>
                </c:pt>
                <c:pt idx="189">
                  <c:v>6.7679402036200136</c:v>
                </c:pt>
                <c:pt idx="190">
                  <c:v>6.7679402036200136</c:v>
                </c:pt>
                <c:pt idx="191">
                  <c:v>6.7679402036200136</c:v>
                </c:pt>
                <c:pt idx="192">
                  <c:v>6.7679402036200136</c:v>
                </c:pt>
              </c:numCache>
            </c:numRef>
          </c:yVal>
          <c:smooth val="1"/>
        </c:ser>
        <c:ser>
          <c:idx val="3"/>
          <c:order val="3"/>
          <c:tx>
            <c:v>DoD Minimum</c:v>
          </c:tx>
          <c:spPr>
            <a:ln w="38100">
              <a:prstDash val="dash"/>
            </a:ln>
          </c:spPr>
          <c:marker>
            <c:symbol val="none"/>
          </c:marker>
          <c:xVal>
            <c:numRef>
              <c:f>'Baseline Mission Original'!$A$19:$A$212</c:f>
              <c:numCache>
                <c:formatCode>General</c:formatCode>
                <c:ptCount val="194"/>
                <c:pt idx="0">
                  <c:v>5.1714249967548497E-3</c:v>
                </c:pt>
                <c:pt idx="1">
                  <c:v>1.0342849993509699E-2</c:v>
                </c:pt>
                <c:pt idx="2">
                  <c:v>1.55142749902645E-2</c:v>
                </c:pt>
                <c:pt idx="3">
                  <c:v>2.0685699987019399E-2</c:v>
                </c:pt>
                <c:pt idx="4">
                  <c:v>2.58571249837742E-2</c:v>
                </c:pt>
                <c:pt idx="5">
                  <c:v>3.1028549980529101E-2</c:v>
                </c:pt>
                <c:pt idx="6">
                  <c:v>3.6199974977283902E-2</c:v>
                </c:pt>
                <c:pt idx="7">
                  <c:v>4.1371399974038797E-2</c:v>
                </c:pt>
                <c:pt idx="8">
                  <c:v>4.6542824970793602E-2</c:v>
                </c:pt>
                <c:pt idx="9">
                  <c:v>5.1714249967548503E-2</c:v>
                </c:pt>
                <c:pt idx="10">
                  <c:v>5.6885674964303301E-2</c:v>
                </c:pt>
                <c:pt idx="11">
                  <c:v>6.2057099961058099E-2</c:v>
                </c:pt>
                <c:pt idx="12">
                  <c:v>6.7228524957812993E-2</c:v>
                </c:pt>
                <c:pt idx="13">
                  <c:v>7.2399949954567805E-2</c:v>
                </c:pt>
                <c:pt idx="14">
                  <c:v>7.75713749513227E-2</c:v>
                </c:pt>
                <c:pt idx="15">
                  <c:v>8.2742799948077497E-2</c:v>
                </c:pt>
                <c:pt idx="16">
                  <c:v>8.7914224944832406E-2</c:v>
                </c:pt>
                <c:pt idx="17">
                  <c:v>9.3085649941587204E-2</c:v>
                </c:pt>
                <c:pt idx="18">
                  <c:v>9.8257074938342001E-2</c:v>
                </c:pt>
                <c:pt idx="19">
                  <c:v>0.10342849993509701</c:v>
                </c:pt>
                <c:pt idx="20">
                  <c:v>0.108599924931852</c:v>
                </c:pt>
                <c:pt idx="21">
                  <c:v>0.113771349928607</c:v>
                </c:pt>
                <c:pt idx="22">
                  <c:v>0.118942774925361</c:v>
                </c:pt>
                <c:pt idx="23">
                  <c:v>0.124114199922116</c:v>
                </c:pt>
                <c:pt idx="24">
                  <c:v>0.12928562491887099</c:v>
                </c:pt>
                <c:pt idx="25">
                  <c:v>0.13445704991562599</c:v>
                </c:pt>
                <c:pt idx="26">
                  <c:v>0.13962847491238101</c:v>
                </c:pt>
                <c:pt idx="27">
                  <c:v>0.144799899909136</c:v>
                </c:pt>
                <c:pt idx="28">
                  <c:v>0.14997132490588999</c:v>
                </c:pt>
                <c:pt idx="29">
                  <c:v>0.15514274990264501</c:v>
                </c:pt>
                <c:pt idx="30">
                  <c:v>0.1603141748994</c:v>
                </c:pt>
                <c:pt idx="31">
                  <c:v>0.16548559989615499</c:v>
                </c:pt>
                <c:pt idx="32">
                  <c:v>0.17065702489290999</c:v>
                </c:pt>
                <c:pt idx="33">
                  <c:v>0.17582844988966501</c:v>
                </c:pt>
                <c:pt idx="34">
                  <c:v>0.18099987488642</c:v>
                </c:pt>
                <c:pt idx="35">
                  <c:v>0.18617129988317399</c:v>
                </c:pt>
                <c:pt idx="36">
                  <c:v>0.19134272487992901</c:v>
                </c:pt>
                <c:pt idx="37">
                  <c:v>0.196514149876684</c:v>
                </c:pt>
                <c:pt idx="38">
                  <c:v>0.20168557487343899</c:v>
                </c:pt>
                <c:pt idx="39">
                  <c:v>0.20685699987019401</c:v>
                </c:pt>
                <c:pt idx="40">
                  <c:v>0.21202842486694901</c:v>
                </c:pt>
                <c:pt idx="41">
                  <c:v>0.217199849863703</c:v>
                </c:pt>
                <c:pt idx="42">
                  <c:v>0.22237127486045799</c:v>
                </c:pt>
                <c:pt idx="43">
                  <c:v>0.22754269985721301</c:v>
                </c:pt>
                <c:pt idx="44">
                  <c:v>0.232714124853968</c:v>
                </c:pt>
                <c:pt idx="45">
                  <c:v>0.23788554985072299</c:v>
                </c:pt>
                <c:pt idx="46">
                  <c:v>0.24305697484747801</c:v>
                </c:pt>
                <c:pt idx="47">
                  <c:v>0.24822839984423301</c:v>
                </c:pt>
                <c:pt idx="48">
                  <c:v>0.253399824840987</c:v>
                </c:pt>
                <c:pt idx="49">
                  <c:v>0.25857124983774199</c:v>
                </c:pt>
                <c:pt idx="50">
                  <c:v>0.26374267483449698</c:v>
                </c:pt>
                <c:pt idx="51">
                  <c:v>0.26891409983125197</c:v>
                </c:pt>
                <c:pt idx="52">
                  <c:v>0.27408552482800702</c:v>
                </c:pt>
                <c:pt idx="53">
                  <c:v>0.27925694982476201</c:v>
                </c:pt>
                <c:pt idx="54">
                  <c:v>0.28442837482151601</c:v>
                </c:pt>
                <c:pt idx="55">
                  <c:v>0.289599799818271</c:v>
                </c:pt>
                <c:pt idx="56">
                  <c:v>0.29477122481502599</c:v>
                </c:pt>
                <c:pt idx="57">
                  <c:v>0.29994264981178098</c:v>
                </c:pt>
                <c:pt idx="58">
                  <c:v>0.30511407480853597</c:v>
                </c:pt>
                <c:pt idx="59">
                  <c:v>0.31028549980529102</c:v>
                </c:pt>
                <c:pt idx="60">
                  <c:v>0.31545692480204601</c:v>
                </c:pt>
                <c:pt idx="61">
                  <c:v>0.32062834979880001</c:v>
                </c:pt>
                <c:pt idx="62">
                  <c:v>0.325799774795555</c:v>
                </c:pt>
                <c:pt idx="63">
                  <c:v>0.33097119979230999</c:v>
                </c:pt>
                <c:pt idx="64">
                  <c:v>0.33614262478906498</c:v>
                </c:pt>
                <c:pt idx="65">
                  <c:v>0.34131404978581997</c:v>
                </c:pt>
                <c:pt idx="66">
                  <c:v>0.34648547478257502</c:v>
                </c:pt>
                <c:pt idx="67">
                  <c:v>0.35165689977932901</c:v>
                </c:pt>
                <c:pt idx="68">
                  <c:v>0.356828324776084</c:v>
                </c:pt>
                <c:pt idx="69">
                  <c:v>0.361999749772839</c:v>
                </c:pt>
                <c:pt idx="70">
                  <c:v>0.36717117476959399</c:v>
                </c:pt>
                <c:pt idx="71">
                  <c:v>0.37234259976634898</c:v>
                </c:pt>
                <c:pt idx="72">
                  <c:v>0.37751402476310397</c:v>
                </c:pt>
                <c:pt idx="73">
                  <c:v>0.38268544975985902</c:v>
                </c:pt>
                <c:pt idx="74">
                  <c:v>0.38785687475661301</c:v>
                </c:pt>
                <c:pt idx="75">
                  <c:v>0.393028299753368</c:v>
                </c:pt>
                <c:pt idx="76">
                  <c:v>0.398199724750123</c:v>
                </c:pt>
                <c:pt idx="77">
                  <c:v>0.40337114974687799</c:v>
                </c:pt>
                <c:pt idx="78">
                  <c:v>0.40854257474363298</c:v>
                </c:pt>
                <c:pt idx="79">
                  <c:v>0.41371399974038803</c:v>
                </c:pt>
                <c:pt idx="80">
                  <c:v>0.41888542473714202</c:v>
                </c:pt>
                <c:pt idx="81">
                  <c:v>0.42405684973389701</c:v>
                </c:pt>
                <c:pt idx="82">
                  <c:v>0.429228274730652</c:v>
                </c:pt>
                <c:pt idx="83">
                  <c:v>0.434399699727407</c:v>
                </c:pt>
                <c:pt idx="84">
                  <c:v>0.43957112472416199</c:v>
                </c:pt>
                <c:pt idx="85">
                  <c:v>0.44474254972091698</c:v>
                </c:pt>
                <c:pt idx="86">
                  <c:v>0.44991397471767203</c:v>
                </c:pt>
                <c:pt idx="87">
                  <c:v>0.45508539971442602</c:v>
                </c:pt>
                <c:pt idx="88">
                  <c:v>0.46025682471118101</c:v>
                </c:pt>
                <c:pt idx="89">
                  <c:v>0.465428249707936</c:v>
                </c:pt>
                <c:pt idx="90">
                  <c:v>0.470599674704691</c:v>
                </c:pt>
                <c:pt idx="91">
                  <c:v>0.47577109970144599</c:v>
                </c:pt>
                <c:pt idx="92">
                  <c:v>0.48094252469820098</c:v>
                </c:pt>
                <c:pt idx="93">
                  <c:v>0.48611394969495503</c:v>
                </c:pt>
                <c:pt idx="94">
                  <c:v>0.49128537469171002</c:v>
                </c:pt>
                <c:pt idx="95">
                  <c:v>0.49645679968846501</c:v>
                </c:pt>
                <c:pt idx="96">
                  <c:v>0.50162822468521995</c:v>
                </c:pt>
                <c:pt idx="97">
                  <c:v>0.506799649681975</c:v>
                </c:pt>
                <c:pt idx="98">
                  <c:v>0.51197107467873004</c:v>
                </c:pt>
                <c:pt idx="99">
                  <c:v>0.51714249967548498</c:v>
                </c:pt>
                <c:pt idx="100">
                  <c:v>0.52231392467223903</c:v>
                </c:pt>
                <c:pt idx="101">
                  <c:v>0.52748534966899396</c:v>
                </c:pt>
                <c:pt idx="102">
                  <c:v>0.53265677466574901</c:v>
                </c:pt>
                <c:pt idx="103">
                  <c:v>0.53782819966250395</c:v>
                </c:pt>
                <c:pt idx="104">
                  <c:v>0.54299962465925899</c:v>
                </c:pt>
                <c:pt idx="105">
                  <c:v>0.54817104965601404</c:v>
                </c:pt>
                <c:pt idx="106">
                  <c:v>0.55334247465276798</c:v>
                </c:pt>
                <c:pt idx="107">
                  <c:v>0.55851389964952303</c:v>
                </c:pt>
                <c:pt idx="108">
                  <c:v>0.56368532464627796</c:v>
                </c:pt>
                <c:pt idx="109">
                  <c:v>0.56885674964303301</c:v>
                </c:pt>
                <c:pt idx="110">
                  <c:v>0.57402817463978795</c:v>
                </c:pt>
                <c:pt idx="111">
                  <c:v>0.57919959963654299</c:v>
                </c:pt>
                <c:pt idx="112">
                  <c:v>0.58437102463329804</c:v>
                </c:pt>
                <c:pt idx="113">
                  <c:v>0.58954244963005198</c:v>
                </c:pt>
                <c:pt idx="114">
                  <c:v>0.59471387462680703</c:v>
                </c:pt>
                <c:pt idx="115">
                  <c:v>0.59988529962356196</c:v>
                </c:pt>
                <c:pt idx="116">
                  <c:v>0.60505672462031701</c:v>
                </c:pt>
                <c:pt idx="117">
                  <c:v>0.61022814961707195</c:v>
                </c:pt>
                <c:pt idx="118">
                  <c:v>0.61539957461382699</c:v>
                </c:pt>
                <c:pt idx="119">
                  <c:v>0.62057099961058204</c:v>
                </c:pt>
                <c:pt idx="120">
                  <c:v>0.62574242460733598</c:v>
                </c:pt>
                <c:pt idx="121">
                  <c:v>0.63091384960409103</c:v>
                </c:pt>
                <c:pt idx="122">
                  <c:v>0.63608527460084596</c:v>
                </c:pt>
                <c:pt idx="123">
                  <c:v>0.64125669959760101</c:v>
                </c:pt>
                <c:pt idx="124">
                  <c:v>0.64642812459435595</c:v>
                </c:pt>
                <c:pt idx="125">
                  <c:v>0.65159954959110999</c:v>
                </c:pt>
                <c:pt idx="126">
                  <c:v>0.65677097458786504</c:v>
                </c:pt>
                <c:pt idx="127">
                  <c:v>0.66194239958461998</c:v>
                </c:pt>
                <c:pt idx="128">
                  <c:v>0.66711382458137503</c:v>
                </c:pt>
                <c:pt idx="129">
                  <c:v>0.67228524957812996</c:v>
                </c:pt>
                <c:pt idx="130">
                  <c:v>0.67745667457488501</c:v>
                </c:pt>
                <c:pt idx="131">
                  <c:v>0.68262809957163995</c:v>
                </c:pt>
                <c:pt idx="132">
                  <c:v>0.68779952456839499</c:v>
                </c:pt>
                <c:pt idx="133">
                  <c:v>0.69297094956514904</c:v>
                </c:pt>
                <c:pt idx="134">
                  <c:v>0.69814237456190398</c:v>
                </c:pt>
                <c:pt idx="135">
                  <c:v>0.70331379955865903</c:v>
                </c:pt>
                <c:pt idx="136">
                  <c:v>0.70848522455541396</c:v>
                </c:pt>
                <c:pt idx="137">
                  <c:v>0.71365664955216901</c:v>
                </c:pt>
                <c:pt idx="138">
                  <c:v>0.71882807454892395</c:v>
                </c:pt>
                <c:pt idx="139">
                  <c:v>0.72399949954567799</c:v>
                </c:pt>
                <c:pt idx="140">
                  <c:v>0.72917092454243304</c:v>
                </c:pt>
                <c:pt idx="141">
                  <c:v>0.73434234953918798</c:v>
                </c:pt>
                <c:pt idx="142">
                  <c:v>0.73951377453594302</c:v>
                </c:pt>
                <c:pt idx="143">
                  <c:v>0.74468519953269796</c:v>
                </c:pt>
                <c:pt idx="144">
                  <c:v>0.74985662452945201</c:v>
                </c:pt>
                <c:pt idx="145">
                  <c:v>0.75502804952620695</c:v>
                </c:pt>
                <c:pt idx="146">
                  <c:v>0.76019947452296199</c:v>
                </c:pt>
                <c:pt idx="147">
                  <c:v>0.76537089951971704</c:v>
                </c:pt>
                <c:pt idx="148">
                  <c:v>0.77054232451647198</c:v>
                </c:pt>
                <c:pt idx="149">
                  <c:v>0.77571374951322702</c:v>
                </c:pt>
                <c:pt idx="150">
                  <c:v>0.78088517450998196</c:v>
                </c:pt>
                <c:pt idx="151">
                  <c:v>0.78605659950673601</c:v>
                </c:pt>
                <c:pt idx="152">
                  <c:v>0.79122802450349095</c:v>
                </c:pt>
                <c:pt idx="153">
                  <c:v>0.79639944950024599</c:v>
                </c:pt>
                <c:pt idx="154">
                  <c:v>0.80157087449700104</c:v>
                </c:pt>
                <c:pt idx="155">
                  <c:v>0.80674229949375598</c:v>
                </c:pt>
                <c:pt idx="156">
                  <c:v>0.81191372449051102</c:v>
                </c:pt>
                <c:pt idx="157">
                  <c:v>0.81708514948726496</c:v>
                </c:pt>
                <c:pt idx="158">
                  <c:v>0.82225657448402001</c:v>
                </c:pt>
                <c:pt idx="159">
                  <c:v>0.82742799948077494</c:v>
                </c:pt>
                <c:pt idx="160">
                  <c:v>0.83259942447752999</c:v>
                </c:pt>
                <c:pt idx="161">
                  <c:v>0.83777084947428504</c:v>
                </c:pt>
                <c:pt idx="162">
                  <c:v>0.84294227447103998</c:v>
                </c:pt>
                <c:pt idx="163">
                  <c:v>0.84811369946779502</c:v>
                </c:pt>
                <c:pt idx="164">
                  <c:v>0.85328512446454896</c:v>
                </c:pt>
                <c:pt idx="165">
                  <c:v>0.85845654946130401</c:v>
                </c:pt>
                <c:pt idx="166">
                  <c:v>0.86362797445805894</c:v>
                </c:pt>
                <c:pt idx="167">
                  <c:v>0.86879939945481399</c:v>
                </c:pt>
                <c:pt idx="168">
                  <c:v>0.87397082445156904</c:v>
                </c:pt>
                <c:pt idx="169">
                  <c:v>0.87914224944832398</c:v>
                </c:pt>
                <c:pt idx="170">
                  <c:v>0.88431367444507902</c:v>
                </c:pt>
                <c:pt idx="171">
                  <c:v>0.88948509944183296</c:v>
                </c:pt>
                <c:pt idx="172">
                  <c:v>0.89465652443858801</c:v>
                </c:pt>
                <c:pt idx="173">
                  <c:v>0.89982794943534306</c:v>
                </c:pt>
                <c:pt idx="174">
                  <c:v>0.90499937443209799</c:v>
                </c:pt>
                <c:pt idx="175">
                  <c:v>0.91017079942885304</c:v>
                </c:pt>
                <c:pt idx="176">
                  <c:v>0.91534222442560798</c:v>
                </c:pt>
                <c:pt idx="177">
                  <c:v>0.92051364942236202</c:v>
                </c:pt>
                <c:pt idx="178">
                  <c:v>0.92568507441911696</c:v>
                </c:pt>
                <c:pt idx="179">
                  <c:v>0.93085649941587201</c:v>
                </c:pt>
                <c:pt idx="180">
                  <c:v>0.93602792441262705</c:v>
                </c:pt>
                <c:pt idx="181">
                  <c:v>0.94119934940938199</c:v>
                </c:pt>
                <c:pt idx="182">
                  <c:v>0.94637077440613704</c:v>
                </c:pt>
                <c:pt idx="183">
                  <c:v>0.95154219940289098</c:v>
                </c:pt>
                <c:pt idx="184">
                  <c:v>0.95671362439964602</c:v>
                </c:pt>
                <c:pt idx="185">
                  <c:v>0.96188504939640096</c:v>
                </c:pt>
                <c:pt idx="186">
                  <c:v>0.96705647439315601</c:v>
                </c:pt>
                <c:pt idx="187">
                  <c:v>0.97222789938991105</c:v>
                </c:pt>
                <c:pt idx="188">
                  <c:v>0.97739932438666599</c:v>
                </c:pt>
                <c:pt idx="189">
                  <c:v>0.98257074938342104</c:v>
                </c:pt>
                <c:pt idx="190">
                  <c:v>0.98774217438017498</c:v>
                </c:pt>
                <c:pt idx="191">
                  <c:v>0.99291359937693002</c:v>
                </c:pt>
                <c:pt idx="192">
                  <c:v>0.99808502437368496</c:v>
                </c:pt>
              </c:numCache>
            </c:numRef>
          </c:xVal>
          <c:yVal>
            <c:numRef>
              <c:f>'Baseline Mission Original'!$E$19:$E$212</c:f>
              <c:numCache>
                <c:formatCode>General</c:formatCode>
                <c:ptCount val="194"/>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pt idx="21">
                  <c:v>5.25</c:v>
                </c:pt>
                <c:pt idx="22">
                  <c:v>5.25</c:v>
                </c:pt>
                <c:pt idx="23">
                  <c:v>5.25</c:v>
                </c:pt>
                <c:pt idx="24">
                  <c:v>5.25</c:v>
                </c:pt>
                <c:pt idx="25">
                  <c:v>5.25</c:v>
                </c:pt>
                <c:pt idx="26">
                  <c:v>5.25</c:v>
                </c:pt>
                <c:pt idx="27">
                  <c:v>5.25</c:v>
                </c:pt>
                <c:pt idx="28">
                  <c:v>5.25</c:v>
                </c:pt>
                <c:pt idx="29">
                  <c:v>5.25</c:v>
                </c:pt>
                <c:pt idx="30">
                  <c:v>5.25</c:v>
                </c:pt>
                <c:pt idx="31">
                  <c:v>5.25</c:v>
                </c:pt>
                <c:pt idx="32">
                  <c:v>5.25</c:v>
                </c:pt>
                <c:pt idx="33">
                  <c:v>5.25</c:v>
                </c:pt>
                <c:pt idx="34">
                  <c:v>5.25</c:v>
                </c:pt>
                <c:pt idx="35">
                  <c:v>5.25</c:v>
                </c:pt>
                <c:pt idx="36">
                  <c:v>5.25</c:v>
                </c:pt>
                <c:pt idx="37">
                  <c:v>5.25</c:v>
                </c:pt>
                <c:pt idx="38">
                  <c:v>5.25</c:v>
                </c:pt>
                <c:pt idx="39">
                  <c:v>5.25</c:v>
                </c:pt>
                <c:pt idx="40">
                  <c:v>5.25</c:v>
                </c:pt>
                <c:pt idx="41">
                  <c:v>5.25</c:v>
                </c:pt>
                <c:pt idx="42">
                  <c:v>5.25</c:v>
                </c:pt>
                <c:pt idx="43">
                  <c:v>5.25</c:v>
                </c:pt>
                <c:pt idx="44">
                  <c:v>5.25</c:v>
                </c:pt>
                <c:pt idx="45">
                  <c:v>5.25</c:v>
                </c:pt>
                <c:pt idx="46">
                  <c:v>5.25</c:v>
                </c:pt>
                <c:pt idx="47">
                  <c:v>5.25</c:v>
                </c:pt>
                <c:pt idx="48">
                  <c:v>5.25</c:v>
                </c:pt>
                <c:pt idx="49">
                  <c:v>5.25</c:v>
                </c:pt>
                <c:pt idx="50">
                  <c:v>5.25</c:v>
                </c:pt>
                <c:pt idx="51">
                  <c:v>5.25</c:v>
                </c:pt>
                <c:pt idx="52">
                  <c:v>5.25</c:v>
                </c:pt>
                <c:pt idx="53">
                  <c:v>5.25</c:v>
                </c:pt>
                <c:pt idx="54">
                  <c:v>5.25</c:v>
                </c:pt>
                <c:pt idx="55">
                  <c:v>5.25</c:v>
                </c:pt>
                <c:pt idx="56">
                  <c:v>5.25</c:v>
                </c:pt>
                <c:pt idx="57">
                  <c:v>5.25</c:v>
                </c:pt>
                <c:pt idx="58">
                  <c:v>5.25</c:v>
                </c:pt>
                <c:pt idx="59">
                  <c:v>5.25</c:v>
                </c:pt>
                <c:pt idx="60">
                  <c:v>5.25</c:v>
                </c:pt>
                <c:pt idx="61">
                  <c:v>5.25</c:v>
                </c:pt>
                <c:pt idx="62">
                  <c:v>5.25</c:v>
                </c:pt>
                <c:pt idx="63">
                  <c:v>5.25</c:v>
                </c:pt>
                <c:pt idx="64">
                  <c:v>5.25</c:v>
                </c:pt>
                <c:pt idx="65">
                  <c:v>5.25</c:v>
                </c:pt>
                <c:pt idx="66">
                  <c:v>5.25</c:v>
                </c:pt>
                <c:pt idx="67">
                  <c:v>5.25</c:v>
                </c:pt>
                <c:pt idx="68">
                  <c:v>5.25</c:v>
                </c:pt>
                <c:pt idx="69">
                  <c:v>5.25</c:v>
                </c:pt>
                <c:pt idx="70">
                  <c:v>5.25</c:v>
                </c:pt>
                <c:pt idx="71">
                  <c:v>5.25</c:v>
                </c:pt>
                <c:pt idx="72">
                  <c:v>5.25</c:v>
                </c:pt>
                <c:pt idx="73">
                  <c:v>5.25</c:v>
                </c:pt>
                <c:pt idx="74">
                  <c:v>5.25</c:v>
                </c:pt>
                <c:pt idx="75">
                  <c:v>5.25</c:v>
                </c:pt>
                <c:pt idx="76">
                  <c:v>5.25</c:v>
                </c:pt>
                <c:pt idx="77">
                  <c:v>5.25</c:v>
                </c:pt>
                <c:pt idx="78">
                  <c:v>5.25</c:v>
                </c:pt>
                <c:pt idx="79">
                  <c:v>5.25</c:v>
                </c:pt>
                <c:pt idx="80">
                  <c:v>5.25</c:v>
                </c:pt>
                <c:pt idx="81">
                  <c:v>5.25</c:v>
                </c:pt>
                <c:pt idx="82">
                  <c:v>5.25</c:v>
                </c:pt>
                <c:pt idx="83">
                  <c:v>5.25</c:v>
                </c:pt>
                <c:pt idx="84">
                  <c:v>5.25</c:v>
                </c:pt>
                <c:pt idx="85">
                  <c:v>5.25</c:v>
                </c:pt>
                <c:pt idx="86">
                  <c:v>5.25</c:v>
                </c:pt>
                <c:pt idx="87">
                  <c:v>5.25</c:v>
                </c:pt>
                <c:pt idx="88">
                  <c:v>5.25</c:v>
                </c:pt>
                <c:pt idx="89">
                  <c:v>5.25</c:v>
                </c:pt>
                <c:pt idx="90">
                  <c:v>5.25</c:v>
                </c:pt>
                <c:pt idx="91">
                  <c:v>5.25</c:v>
                </c:pt>
                <c:pt idx="92">
                  <c:v>5.25</c:v>
                </c:pt>
                <c:pt idx="93">
                  <c:v>5.25</c:v>
                </c:pt>
                <c:pt idx="94">
                  <c:v>5.25</c:v>
                </c:pt>
                <c:pt idx="95">
                  <c:v>5.25</c:v>
                </c:pt>
                <c:pt idx="96">
                  <c:v>5.25</c:v>
                </c:pt>
                <c:pt idx="97">
                  <c:v>5.25</c:v>
                </c:pt>
                <c:pt idx="98">
                  <c:v>5.25</c:v>
                </c:pt>
                <c:pt idx="99">
                  <c:v>5.25</c:v>
                </c:pt>
                <c:pt idx="100">
                  <c:v>5.25</c:v>
                </c:pt>
                <c:pt idx="101">
                  <c:v>5.25</c:v>
                </c:pt>
                <c:pt idx="102">
                  <c:v>5.25</c:v>
                </c:pt>
                <c:pt idx="103">
                  <c:v>5.25</c:v>
                </c:pt>
                <c:pt idx="104">
                  <c:v>5.25</c:v>
                </c:pt>
                <c:pt idx="105">
                  <c:v>5.25</c:v>
                </c:pt>
                <c:pt idx="106">
                  <c:v>5.25</c:v>
                </c:pt>
                <c:pt idx="107">
                  <c:v>5.25</c:v>
                </c:pt>
                <c:pt idx="108">
                  <c:v>5.25</c:v>
                </c:pt>
                <c:pt idx="109">
                  <c:v>5.25</c:v>
                </c:pt>
                <c:pt idx="110">
                  <c:v>5.25</c:v>
                </c:pt>
                <c:pt idx="111">
                  <c:v>5.25</c:v>
                </c:pt>
                <c:pt idx="112">
                  <c:v>5.25</c:v>
                </c:pt>
                <c:pt idx="113">
                  <c:v>5.25</c:v>
                </c:pt>
                <c:pt idx="114">
                  <c:v>5.25</c:v>
                </c:pt>
                <c:pt idx="115">
                  <c:v>5.25</c:v>
                </c:pt>
                <c:pt idx="116">
                  <c:v>5.25</c:v>
                </c:pt>
                <c:pt idx="117">
                  <c:v>5.25</c:v>
                </c:pt>
                <c:pt idx="118">
                  <c:v>5.25</c:v>
                </c:pt>
                <c:pt idx="119">
                  <c:v>5.25</c:v>
                </c:pt>
                <c:pt idx="120">
                  <c:v>5.25</c:v>
                </c:pt>
                <c:pt idx="121">
                  <c:v>5.25</c:v>
                </c:pt>
                <c:pt idx="122">
                  <c:v>5.25</c:v>
                </c:pt>
                <c:pt idx="123">
                  <c:v>5.25</c:v>
                </c:pt>
                <c:pt idx="124">
                  <c:v>5.25</c:v>
                </c:pt>
                <c:pt idx="125">
                  <c:v>5.25</c:v>
                </c:pt>
                <c:pt idx="126">
                  <c:v>5.25</c:v>
                </c:pt>
                <c:pt idx="127">
                  <c:v>5.25</c:v>
                </c:pt>
                <c:pt idx="128">
                  <c:v>5.25</c:v>
                </c:pt>
                <c:pt idx="129">
                  <c:v>5.25</c:v>
                </c:pt>
                <c:pt idx="130">
                  <c:v>5.25</c:v>
                </c:pt>
                <c:pt idx="131">
                  <c:v>5.25</c:v>
                </c:pt>
                <c:pt idx="132">
                  <c:v>5.25</c:v>
                </c:pt>
                <c:pt idx="133">
                  <c:v>5.25</c:v>
                </c:pt>
                <c:pt idx="134">
                  <c:v>5.25</c:v>
                </c:pt>
                <c:pt idx="135">
                  <c:v>5.25</c:v>
                </c:pt>
                <c:pt idx="136">
                  <c:v>5.25</c:v>
                </c:pt>
                <c:pt idx="137">
                  <c:v>5.25</c:v>
                </c:pt>
                <c:pt idx="138">
                  <c:v>5.25</c:v>
                </c:pt>
                <c:pt idx="139">
                  <c:v>5.25</c:v>
                </c:pt>
                <c:pt idx="140">
                  <c:v>5.25</c:v>
                </c:pt>
                <c:pt idx="141">
                  <c:v>5.25</c:v>
                </c:pt>
                <c:pt idx="142">
                  <c:v>5.25</c:v>
                </c:pt>
                <c:pt idx="143">
                  <c:v>5.25</c:v>
                </c:pt>
                <c:pt idx="144">
                  <c:v>5.25</c:v>
                </c:pt>
                <c:pt idx="145">
                  <c:v>5.25</c:v>
                </c:pt>
                <c:pt idx="146">
                  <c:v>5.25</c:v>
                </c:pt>
                <c:pt idx="147">
                  <c:v>5.25</c:v>
                </c:pt>
                <c:pt idx="148">
                  <c:v>5.25</c:v>
                </c:pt>
                <c:pt idx="149">
                  <c:v>5.25</c:v>
                </c:pt>
                <c:pt idx="150">
                  <c:v>5.25</c:v>
                </c:pt>
                <c:pt idx="151">
                  <c:v>5.25</c:v>
                </c:pt>
                <c:pt idx="152">
                  <c:v>5.25</c:v>
                </c:pt>
                <c:pt idx="153">
                  <c:v>5.25</c:v>
                </c:pt>
                <c:pt idx="154">
                  <c:v>5.25</c:v>
                </c:pt>
                <c:pt idx="155">
                  <c:v>5.25</c:v>
                </c:pt>
                <c:pt idx="156">
                  <c:v>5.25</c:v>
                </c:pt>
                <c:pt idx="157">
                  <c:v>5.25</c:v>
                </c:pt>
                <c:pt idx="158">
                  <c:v>5.25</c:v>
                </c:pt>
                <c:pt idx="159">
                  <c:v>5.25</c:v>
                </c:pt>
                <c:pt idx="160">
                  <c:v>5.25</c:v>
                </c:pt>
                <c:pt idx="161">
                  <c:v>5.25</c:v>
                </c:pt>
                <c:pt idx="162">
                  <c:v>5.25</c:v>
                </c:pt>
                <c:pt idx="163">
                  <c:v>5.25</c:v>
                </c:pt>
                <c:pt idx="164">
                  <c:v>5.25</c:v>
                </c:pt>
                <c:pt idx="165">
                  <c:v>5.25</c:v>
                </c:pt>
                <c:pt idx="166">
                  <c:v>5.25</c:v>
                </c:pt>
                <c:pt idx="167">
                  <c:v>5.25</c:v>
                </c:pt>
                <c:pt idx="168">
                  <c:v>5.25</c:v>
                </c:pt>
                <c:pt idx="169">
                  <c:v>5.25</c:v>
                </c:pt>
                <c:pt idx="170">
                  <c:v>5.25</c:v>
                </c:pt>
                <c:pt idx="171">
                  <c:v>5.25</c:v>
                </c:pt>
                <c:pt idx="172">
                  <c:v>5.25</c:v>
                </c:pt>
                <c:pt idx="173">
                  <c:v>5.25</c:v>
                </c:pt>
                <c:pt idx="174">
                  <c:v>5.25</c:v>
                </c:pt>
                <c:pt idx="175">
                  <c:v>5.25</c:v>
                </c:pt>
                <c:pt idx="176">
                  <c:v>5.25</c:v>
                </c:pt>
                <c:pt idx="177">
                  <c:v>5.25</c:v>
                </c:pt>
                <c:pt idx="178">
                  <c:v>5.25</c:v>
                </c:pt>
                <c:pt idx="179">
                  <c:v>5.25</c:v>
                </c:pt>
                <c:pt idx="180">
                  <c:v>5.25</c:v>
                </c:pt>
                <c:pt idx="181">
                  <c:v>5.25</c:v>
                </c:pt>
                <c:pt idx="182">
                  <c:v>5.25</c:v>
                </c:pt>
                <c:pt idx="183">
                  <c:v>5.25</c:v>
                </c:pt>
                <c:pt idx="184">
                  <c:v>5.25</c:v>
                </c:pt>
                <c:pt idx="185">
                  <c:v>5.25</c:v>
                </c:pt>
                <c:pt idx="186">
                  <c:v>5.25</c:v>
                </c:pt>
                <c:pt idx="187">
                  <c:v>5.25</c:v>
                </c:pt>
                <c:pt idx="188">
                  <c:v>5.25</c:v>
                </c:pt>
                <c:pt idx="189">
                  <c:v>5.25</c:v>
                </c:pt>
                <c:pt idx="190">
                  <c:v>5.25</c:v>
                </c:pt>
                <c:pt idx="191">
                  <c:v>5.25</c:v>
                </c:pt>
                <c:pt idx="192">
                  <c:v>5.25</c:v>
                </c:pt>
                <c:pt idx="193">
                  <c:v>5.25</c:v>
                </c:pt>
              </c:numCache>
            </c:numRef>
          </c:yVal>
          <c:smooth val="1"/>
        </c:ser>
        <c:dLbls>
          <c:showLegendKey val="0"/>
          <c:showVal val="0"/>
          <c:showCatName val="0"/>
          <c:showSerName val="0"/>
          <c:showPercent val="0"/>
          <c:showBubbleSize val="0"/>
        </c:dLbls>
        <c:axId val="243773656"/>
        <c:axId val="243774048"/>
      </c:scatterChart>
      <c:scatterChart>
        <c:scatterStyle val="smoothMarker"/>
        <c:varyColors val="0"/>
        <c:ser>
          <c:idx val="1"/>
          <c:order val="1"/>
          <c:tx>
            <c:v>Power Generation</c:v>
          </c:tx>
          <c:spPr>
            <a:ln w="38100"/>
          </c:spPr>
          <c:marker>
            <c:symbol val="none"/>
          </c:marker>
          <c:xVal>
            <c:numRef>
              <c:f>'Baseline Mission Original'!$A$19:$A$211</c:f>
              <c:numCache>
                <c:formatCode>General</c:formatCode>
                <c:ptCount val="193"/>
                <c:pt idx="0">
                  <c:v>5.1714249967548497E-3</c:v>
                </c:pt>
                <c:pt idx="1">
                  <c:v>1.0342849993509699E-2</c:v>
                </c:pt>
                <c:pt idx="2">
                  <c:v>1.55142749902645E-2</c:v>
                </c:pt>
                <c:pt idx="3">
                  <c:v>2.0685699987019399E-2</c:v>
                </c:pt>
                <c:pt idx="4">
                  <c:v>2.58571249837742E-2</c:v>
                </c:pt>
                <c:pt idx="5">
                  <c:v>3.1028549980529101E-2</c:v>
                </c:pt>
                <c:pt idx="6">
                  <c:v>3.6199974977283902E-2</c:v>
                </c:pt>
                <c:pt idx="7">
                  <c:v>4.1371399974038797E-2</c:v>
                </c:pt>
                <c:pt idx="8">
                  <c:v>4.6542824970793602E-2</c:v>
                </c:pt>
                <c:pt idx="9">
                  <c:v>5.1714249967548503E-2</c:v>
                </c:pt>
                <c:pt idx="10">
                  <c:v>5.6885674964303301E-2</c:v>
                </c:pt>
                <c:pt idx="11">
                  <c:v>6.2057099961058099E-2</c:v>
                </c:pt>
                <c:pt idx="12">
                  <c:v>6.7228524957812993E-2</c:v>
                </c:pt>
                <c:pt idx="13">
                  <c:v>7.2399949954567805E-2</c:v>
                </c:pt>
                <c:pt idx="14">
                  <c:v>7.75713749513227E-2</c:v>
                </c:pt>
                <c:pt idx="15">
                  <c:v>8.2742799948077497E-2</c:v>
                </c:pt>
                <c:pt idx="16">
                  <c:v>8.7914224944832406E-2</c:v>
                </c:pt>
                <c:pt idx="17">
                  <c:v>9.3085649941587204E-2</c:v>
                </c:pt>
                <c:pt idx="18">
                  <c:v>9.8257074938342001E-2</c:v>
                </c:pt>
                <c:pt idx="19">
                  <c:v>0.10342849993509701</c:v>
                </c:pt>
                <c:pt idx="20">
                  <c:v>0.108599924931852</c:v>
                </c:pt>
                <c:pt idx="21">
                  <c:v>0.113771349928607</c:v>
                </c:pt>
                <c:pt idx="22">
                  <c:v>0.118942774925361</c:v>
                </c:pt>
                <c:pt idx="23">
                  <c:v>0.124114199922116</c:v>
                </c:pt>
                <c:pt idx="24">
                  <c:v>0.12928562491887099</c:v>
                </c:pt>
                <c:pt idx="25">
                  <c:v>0.13445704991562599</c:v>
                </c:pt>
                <c:pt idx="26">
                  <c:v>0.13962847491238101</c:v>
                </c:pt>
                <c:pt idx="27">
                  <c:v>0.144799899909136</c:v>
                </c:pt>
                <c:pt idx="28">
                  <c:v>0.14997132490588999</c:v>
                </c:pt>
                <c:pt idx="29">
                  <c:v>0.15514274990264501</c:v>
                </c:pt>
                <c:pt idx="30">
                  <c:v>0.1603141748994</c:v>
                </c:pt>
                <c:pt idx="31">
                  <c:v>0.16548559989615499</c:v>
                </c:pt>
                <c:pt idx="32">
                  <c:v>0.17065702489290999</c:v>
                </c:pt>
                <c:pt idx="33">
                  <c:v>0.17582844988966501</c:v>
                </c:pt>
                <c:pt idx="34">
                  <c:v>0.18099987488642</c:v>
                </c:pt>
                <c:pt idx="35">
                  <c:v>0.18617129988317399</c:v>
                </c:pt>
                <c:pt idx="36">
                  <c:v>0.19134272487992901</c:v>
                </c:pt>
                <c:pt idx="37">
                  <c:v>0.196514149876684</c:v>
                </c:pt>
                <c:pt idx="38">
                  <c:v>0.20168557487343899</c:v>
                </c:pt>
                <c:pt idx="39">
                  <c:v>0.20685699987019401</c:v>
                </c:pt>
                <c:pt idx="40">
                  <c:v>0.21202842486694901</c:v>
                </c:pt>
                <c:pt idx="41">
                  <c:v>0.217199849863703</c:v>
                </c:pt>
                <c:pt idx="42">
                  <c:v>0.22237127486045799</c:v>
                </c:pt>
                <c:pt idx="43">
                  <c:v>0.22754269985721301</c:v>
                </c:pt>
                <c:pt idx="44">
                  <c:v>0.232714124853968</c:v>
                </c:pt>
                <c:pt idx="45">
                  <c:v>0.23788554985072299</c:v>
                </c:pt>
                <c:pt idx="46">
                  <c:v>0.24305697484747801</c:v>
                </c:pt>
                <c:pt idx="47">
                  <c:v>0.24822839984423301</c:v>
                </c:pt>
                <c:pt idx="48">
                  <c:v>0.253399824840987</c:v>
                </c:pt>
                <c:pt idx="49">
                  <c:v>0.25857124983774199</c:v>
                </c:pt>
                <c:pt idx="50">
                  <c:v>0.26374267483449698</c:v>
                </c:pt>
                <c:pt idx="51">
                  <c:v>0.26891409983125197</c:v>
                </c:pt>
                <c:pt idx="52">
                  <c:v>0.27408552482800702</c:v>
                </c:pt>
                <c:pt idx="53">
                  <c:v>0.27925694982476201</c:v>
                </c:pt>
                <c:pt idx="54">
                  <c:v>0.28442837482151601</c:v>
                </c:pt>
                <c:pt idx="55">
                  <c:v>0.289599799818271</c:v>
                </c:pt>
                <c:pt idx="56">
                  <c:v>0.29477122481502599</c:v>
                </c:pt>
                <c:pt idx="57">
                  <c:v>0.29994264981178098</c:v>
                </c:pt>
                <c:pt idx="58">
                  <c:v>0.30511407480853597</c:v>
                </c:pt>
                <c:pt idx="59">
                  <c:v>0.31028549980529102</c:v>
                </c:pt>
                <c:pt idx="60">
                  <c:v>0.31545692480204601</c:v>
                </c:pt>
                <c:pt idx="61">
                  <c:v>0.32062834979880001</c:v>
                </c:pt>
                <c:pt idx="62">
                  <c:v>0.325799774795555</c:v>
                </c:pt>
                <c:pt idx="63">
                  <c:v>0.33097119979230999</c:v>
                </c:pt>
                <c:pt idx="64">
                  <c:v>0.33614262478906498</c:v>
                </c:pt>
                <c:pt idx="65">
                  <c:v>0.34131404978581997</c:v>
                </c:pt>
                <c:pt idx="66">
                  <c:v>0.34648547478257502</c:v>
                </c:pt>
                <c:pt idx="67">
                  <c:v>0.35165689977932901</c:v>
                </c:pt>
                <c:pt idx="68">
                  <c:v>0.356828324776084</c:v>
                </c:pt>
                <c:pt idx="69">
                  <c:v>0.361999749772839</c:v>
                </c:pt>
                <c:pt idx="70">
                  <c:v>0.36717117476959399</c:v>
                </c:pt>
                <c:pt idx="71">
                  <c:v>0.37234259976634898</c:v>
                </c:pt>
                <c:pt idx="72">
                  <c:v>0.37751402476310397</c:v>
                </c:pt>
                <c:pt idx="73">
                  <c:v>0.38268544975985902</c:v>
                </c:pt>
                <c:pt idx="74">
                  <c:v>0.38785687475661301</c:v>
                </c:pt>
                <c:pt idx="75">
                  <c:v>0.393028299753368</c:v>
                </c:pt>
                <c:pt idx="76">
                  <c:v>0.398199724750123</c:v>
                </c:pt>
                <c:pt idx="77">
                  <c:v>0.40337114974687799</c:v>
                </c:pt>
                <c:pt idx="78">
                  <c:v>0.40854257474363298</c:v>
                </c:pt>
                <c:pt idx="79">
                  <c:v>0.41371399974038803</c:v>
                </c:pt>
                <c:pt idx="80">
                  <c:v>0.41888542473714202</c:v>
                </c:pt>
                <c:pt idx="81">
                  <c:v>0.42405684973389701</c:v>
                </c:pt>
                <c:pt idx="82">
                  <c:v>0.429228274730652</c:v>
                </c:pt>
                <c:pt idx="83">
                  <c:v>0.434399699727407</c:v>
                </c:pt>
                <c:pt idx="84">
                  <c:v>0.43957112472416199</c:v>
                </c:pt>
                <c:pt idx="85">
                  <c:v>0.44474254972091698</c:v>
                </c:pt>
                <c:pt idx="86">
                  <c:v>0.44991397471767203</c:v>
                </c:pt>
                <c:pt idx="87">
                  <c:v>0.45508539971442602</c:v>
                </c:pt>
                <c:pt idx="88">
                  <c:v>0.46025682471118101</c:v>
                </c:pt>
                <c:pt idx="89">
                  <c:v>0.465428249707936</c:v>
                </c:pt>
                <c:pt idx="90">
                  <c:v>0.470599674704691</c:v>
                </c:pt>
                <c:pt idx="91">
                  <c:v>0.47577109970144599</c:v>
                </c:pt>
                <c:pt idx="92">
                  <c:v>0.48094252469820098</c:v>
                </c:pt>
                <c:pt idx="93">
                  <c:v>0.48611394969495503</c:v>
                </c:pt>
                <c:pt idx="94">
                  <c:v>0.49128537469171002</c:v>
                </c:pt>
                <c:pt idx="95">
                  <c:v>0.49645679968846501</c:v>
                </c:pt>
                <c:pt idx="96">
                  <c:v>0.50162822468521995</c:v>
                </c:pt>
                <c:pt idx="97">
                  <c:v>0.506799649681975</c:v>
                </c:pt>
                <c:pt idx="98">
                  <c:v>0.51197107467873004</c:v>
                </c:pt>
                <c:pt idx="99">
                  <c:v>0.51714249967548498</c:v>
                </c:pt>
                <c:pt idx="100">
                  <c:v>0.52231392467223903</c:v>
                </c:pt>
                <c:pt idx="101">
                  <c:v>0.52748534966899396</c:v>
                </c:pt>
                <c:pt idx="102">
                  <c:v>0.53265677466574901</c:v>
                </c:pt>
                <c:pt idx="103">
                  <c:v>0.53782819966250395</c:v>
                </c:pt>
                <c:pt idx="104">
                  <c:v>0.54299962465925899</c:v>
                </c:pt>
                <c:pt idx="105">
                  <c:v>0.54817104965601404</c:v>
                </c:pt>
                <c:pt idx="106">
                  <c:v>0.55334247465276798</c:v>
                </c:pt>
                <c:pt idx="107">
                  <c:v>0.55851389964952303</c:v>
                </c:pt>
                <c:pt idx="108">
                  <c:v>0.56368532464627796</c:v>
                </c:pt>
                <c:pt idx="109">
                  <c:v>0.56885674964303301</c:v>
                </c:pt>
                <c:pt idx="110">
                  <c:v>0.57402817463978795</c:v>
                </c:pt>
                <c:pt idx="111">
                  <c:v>0.57919959963654299</c:v>
                </c:pt>
                <c:pt idx="112">
                  <c:v>0.58437102463329804</c:v>
                </c:pt>
                <c:pt idx="113">
                  <c:v>0.58954244963005198</c:v>
                </c:pt>
                <c:pt idx="114">
                  <c:v>0.59471387462680703</c:v>
                </c:pt>
                <c:pt idx="115">
                  <c:v>0.59988529962356196</c:v>
                </c:pt>
                <c:pt idx="116">
                  <c:v>0.60505672462031701</c:v>
                </c:pt>
                <c:pt idx="117">
                  <c:v>0.61022814961707195</c:v>
                </c:pt>
                <c:pt idx="118">
                  <c:v>0.61539957461382699</c:v>
                </c:pt>
                <c:pt idx="119">
                  <c:v>0.62057099961058204</c:v>
                </c:pt>
                <c:pt idx="120">
                  <c:v>0.62574242460733598</c:v>
                </c:pt>
                <c:pt idx="121">
                  <c:v>0.63091384960409103</c:v>
                </c:pt>
                <c:pt idx="122">
                  <c:v>0.63608527460084596</c:v>
                </c:pt>
                <c:pt idx="123">
                  <c:v>0.64125669959760101</c:v>
                </c:pt>
                <c:pt idx="124">
                  <c:v>0.64642812459435595</c:v>
                </c:pt>
                <c:pt idx="125">
                  <c:v>0.65159954959110999</c:v>
                </c:pt>
                <c:pt idx="126">
                  <c:v>0.65677097458786504</c:v>
                </c:pt>
                <c:pt idx="127">
                  <c:v>0.66194239958461998</c:v>
                </c:pt>
                <c:pt idx="128">
                  <c:v>0.66711382458137503</c:v>
                </c:pt>
                <c:pt idx="129">
                  <c:v>0.67228524957812996</c:v>
                </c:pt>
                <c:pt idx="130">
                  <c:v>0.67745667457488501</c:v>
                </c:pt>
                <c:pt idx="131">
                  <c:v>0.68262809957163995</c:v>
                </c:pt>
                <c:pt idx="132">
                  <c:v>0.68779952456839499</c:v>
                </c:pt>
                <c:pt idx="133">
                  <c:v>0.69297094956514904</c:v>
                </c:pt>
                <c:pt idx="134">
                  <c:v>0.69814237456190398</c:v>
                </c:pt>
                <c:pt idx="135">
                  <c:v>0.70331379955865903</c:v>
                </c:pt>
                <c:pt idx="136">
                  <c:v>0.70848522455541396</c:v>
                </c:pt>
                <c:pt idx="137">
                  <c:v>0.71365664955216901</c:v>
                </c:pt>
                <c:pt idx="138">
                  <c:v>0.71882807454892395</c:v>
                </c:pt>
                <c:pt idx="139">
                  <c:v>0.72399949954567799</c:v>
                </c:pt>
                <c:pt idx="140">
                  <c:v>0.72917092454243304</c:v>
                </c:pt>
                <c:pt idx="141">
                  <c:v>0.73434234953918798</c:v>
                </c:pt>
                <c:pt idx="142">
                  <c:v>0.73951377453594302</c:v>
                </c:pt>
                <c:pt idx="143">
                  <c:v>0.74468519953269796</c:v>
                </c:pt>
                <c:pt idx="144">
                  <c:v>0.74985662452945201</c:v>
                </c:pt>
                <c:pt idx="145">
                  <c:v>0.75502804952620695</c:v>
                </c:pt>
                <c:pt idx="146">
                  <c:v>0.76019947452296199</c:v>
                </c:pt>
                <c:pt idx="147">
                  <c:v>0.76537089951971704</c:v>
                </c:pt>
                <c:pt idx="148">
                  <c:v>0.77054232451647198</c:v>
                </c:pt>
                <c:pt idx="149">
                  <c:v>0.77571374951322702</c:v>
                </c:pt>
                <c:pt idx="150">
                  <c:v>0.78088517450998196</c:v>
                </c:pt>
                <c:pt idx="151">
                  <c:v>0.78605659950673601</c:v>
                </c:pt>
                <c:pt idx="152">
                  <c:v>0.79122802450349095</c:v>
                </c:pt>
                <c:pt idx="153">
                  <c:v>0.79639944950024599</c:v>
                </c:pt>
                <c:pt idx="154">
                  <c:v>0.80157087449700104</c:v>
                </c:pt>
                <c:pt idx="155">
                  <c:v>0.80674229949375598</c:v>
                </c:pt>
                <c:pt idx="156">
                  <c:v>0.81191372449051102</c:v>
                </c:pt>
                <c:pt idx="157">
                  <c:v>0.81708514948726496</c:v>
                </c:pt>
                <c:pt idx="158">
                  <c:v>0.82225657448402001</c:v>
                </c:pt>
                <c:pt idx="159">
                  <c:v>0.82742799948077494</c:v>
                </c:pt>
                <c:pt idx="160">
                  <c:v>0.83259942447752999</c:v>
                </c:pt>
                <c:pt idx="161">
                  <c:v>0.83777084947428504</c:v>
                </c:pt>
                <c:pt idx="162">
                  <c:v>0.84294227447103998</c:v>
                </c:pt>
                <c:pt idx="163">
                  <c:v>0.84811369946779502</c:v>
                </c:pt>
                <c:pt idx="164">
                  <c:v>0.85328512446454896</c:v>
                </c:pt>
                <c:pt idx="165">
                  <c:v>0.85845654946130401</c:v>
                </c:pt>
                <c:pt idx="166">
                  <c:v>0.86362797445805894</c:v>
                </c:pt>
                <c:pt idx="167">
                  <c:v>0.86879939945481399</c:v>
                </c:pt>
                <c:pt idx="168">
                  <c:v>0.87397082445156904</c:v>
                </c:pt>
                <c:pt idx="169">
                  <c:v>0.87914224944832398</c:v>
                </c:pt>
                <c:pt idx="170">
                  <c:v>0.88431367444507902</c:v>
                </c:pt>
                <c:pt idx="171">
                  <c:v>0.88948509944183296</c:v>
                </c:pt>
                <c:pt idx="172">
                  <c:v>0.89465652443858801</c:v>
                </c:pt>
                <c:pt idx="173">
                  <c:v>0.89982794943534306</c:v>
                </c:pt>
                <c:pt idx="174">
                  <c:v>0.90499937443209799</c:v>
                </c:pt>
                <c:pt idx="175">
                  <c:v>0.91017079942885304</c:v>
                </c:pt>
                <c:pt idx="176">
                  <c:v>0.91534222442560798</c:v>
                </c:pt>
                <c:pt idx="177">
                  <c:v>0.92051364942236202</c:v>
                </c:pt>
                <c:pt idx="178">
                  <c:v>0.92568507441911696</c:v>
                </c:pt>
                <c:pt idx="179">
                  <c:v>0.93085649941587201</c:v>
                </c:pt>
                <c:pt idx="180">
                  <c:v>0.93602792441262705</c:v>
                </c:pt>
                <c:pt idx="181">
                  <c:v>0.94119934940938199</c:v>
                </c:pt>
                <c:pt idx="182">
                  <c:v>0.94637077440613704</c:v>
                </c:pt>
                <c:pt idx="183">
                  <c:v>0.95154219940289098</c:v>
                </c:pt>
                <c:pt idx="184">
                  <c:v>0.95671362439964602</c:v>
                </c:pt>
                <c:pt idx="185">
                  <c:v>0.96188504939640096</c:v>
                </c:pt>
                <c:pt idx="186">
                  <c:v>0.96705647439315601</c:v>
                </c:pt>
                <c:pt idx="187">
                  <c:v>0.97222789938991105</c:v>
                </c:pt>
                <c:pt idx="188">
                  <c:v>0.97739932438666599</c:v>
                </c:pt>
                <c:pt idx="189">
                  <c:v>0.98257074938342104</c:v>
                </c:pt>
                <c:pt idx="190">
                  <c:v>0.98774217438017498</c:v>
                </c:pt>
                <c:pt idx="191">
                  <c:v>0.99291359937693002</c:v>
                </c:pt>
                <c:pt idx="192">
                  <c:v>0.99808502437368496</c:v>
                </c:pt>
              </c:numCache>
            </c:numRef>
          </c:xVal>
          <c:yVal>
            <c:numRef>
              <c:f>'Baseline Mission Original'!$C$19:$C$211</c:f>
              <c:numCache>
                <c:formatCode>General</c:formatCode>
                <c:ptCount val="193"/>
                <c:pt idx="0">
                  <c:v>33.422466968414398</c:v>
                </c:pt>
                <c:pt idx="1">
                  <c:v>33.422466968414398</c:v>
                </c:pt>
                <c:pt idx="2">
                  <c:v>33.422466968414398</c:v>
                </c:pt>
                <c:pt idx="3">
                  <c:v>33.422466968414398</c:v>
                </c:pt>
                <c:pt idx="4">
                  <c:v>33.422466968414398</c:v>
                </c:pt>
                <c:pt idx="5">
                  <c:v>33.422466968414398</c:v>
                </c:pt>
                <c:pt idx="6">
                  <c:v>33.422466968414398</c:v>
                </c:pt>
                <c:pt idx="7">
                  <c:v>33.422466968414398</c:v>
                </c:pt>
                <c:pt idx="8">
                  <c:v>33.422466968414398</c:v>
                </c:pt>
                <c:pt idx="9">
                  <c:v>33.422466968414398</c:v>
                </c:pt>
                <c:pt idx="10">
                  <c:v>33.422466968414398</c:v>
                </c:pt>
                <c:pt idx="11">
                  <c:v>33.422466968414398</c:v>
                </c:pt>
                <c:pt idx="12">
                  <c:v>33.422466968414398</c:v>
                </c:pt>
                <c:pt idx="13">
                  <c:v>33.422466968414398</c:v>
                </c:pt>
                <c:pt idx="14">
                  <c:v>33.422466968414398</c:v>
                </c:pt>
                <c:pt idx="15">
                  <c:v>33.422466968414398</c:v>
                </c:pt>
                <c:pt idx="16">
                  <c:v>33.422466968414398</c:v>
                </c:pt>
                <c:pt idx="17">
                  <c:v>33.422466968414398</c:v>
                </c:pt>
                <c:pt idx="18">
                  <c:v>33.422466968414398</c:v>
                </c:pt>
                <c:pt idx="19">
                  <c:v>33.422466968414398</c:v>
                </c:pt>
                <c:pt idx="20">
                  <c:v>33.422466968414398</c:v>
                </c:pt>
                <c:pt idx="21">
                  <c:v>33.422466968414398</c:v>
                </c:pt>
                <c:pt idx="22">
                  <c:v>33.422466968414398</c:v>
                </c:pt>
                <c:pt idx="23">
                  <c:v>33.422466968414398</c:v>
                </c:pt>
                <c:pt idx="24">
                  <c:v>33.422466968414398</c:v>
                </c:pt>
                <c:pt idx="25">
                  <c:v>33.422466968414398</c:v>
                </c:pt>
                <c:pt idx="26">
                  <c:v>33.422466968414398</c:v>
                </c:pt>
                <c:pt idx="27">
                  <c:v>33.422466968414398</c:v>
                </c:pt>
                <c:pt idx="28">
                  <c:v>33.422466968414398</c:v>
                </c:pt>
                <c:pt idx="29">
                  <c:v>33.422466968414398</c:v>
                </c:pt>
                <c:pt idx="30">
                  <c:v>33.422466968414398</c:v>
                </c:pt>
                <c:pt idx="31">
                  <c:v>33.422466968414398</c:v>
                </c:pt>
                <c:pt idx="32">
                  <c:v>33.422466968414398</c:v>
                </c:pt>
                <c:pt idx="33">
                  <c:v>33.422466968414398</c:v>
                </c:pt>
                <c:pt idx="34">
                  <c:v>33.422466968414398</c:v>
                </c:pt>
                <c:pt idx="35">
                  <c:v>33.422466968414398</c:v>
                </c:pt>
                <c:pt idx="36">
                  <c:v>33.422466968414398</c:v>
                </c:pt>
                <c:pt idx="37">
                  <c:v>33.422466968414398</c:v>
                </c:pt>
                <c:pt idx="38">
                  <c:v>33.422466968414398</c:v>
                </c:pt>
                <c:pt idx="39">
                  <c:v>33.422466968414398</c:v>
                </c:pt>
                <c:pt idx="40">
                  <c:v>33.422466968414398</c:v>
                </c:pt>
                <c:pt idx="41">
                  <c:v>33.422466968414398</c:v>
                </c:pt>
                <c:pt idx="42">
                  <c:v>33.422466968414398</c:v>
                </c:pt>
                <c:pt idx="43">
                  <c:v>33.422466968414398</c:v>
                </c:pt>
                <c:pt idx="44">
                  <c:v>33.422466968414398</c:v>
                </c:pt>
                <c:pt idx="45">
                  <c:v>33.422466968414398</c:v>
                </c:pt>
                <c:pt idx="46">
                  <c:v>33.422466968414398</c:v>
                </c:pt>
                <c:pt idx="47">
                  <c:v>33.422466968414398</c:v>
                </c:pt>
                <c:pt idx="48">
                  <c:v>33.422466968414398</c:v>
                </c:pt>
                <c:pt idx="49">
                  <c:v>33.422466968414398</c:v>
                </c:pt>
                <c:pt idx="50">
                  <c:v>33.422466968414398</c:v>
                </c:pt>
                <c:pt idx="51">
                  <c:v>33.422466968414398</c:v>
                </c:pt>
                <c:pt idx="52">
                  <c:v>33.422466968414398</c:v>
                </c:pt>
                <c:pt idx="53">
                  <c:v>33.422466968414398</c:v>
                </c:pt>
                <c:pt idx="54">
                  <c:v>33.422466968414398</c:v>
                </c:pt>
                <c:pt idx="55">
                  <c:v>33.422466968414398</c:v>
                </c:pt>
                <c:pt idx="56">
                  <c:v>33.422466968414398</c:v>
                </c:pt>
                <c:pt idx="57">
                  <c:v>33.422466968414398</c:v>
                </c:pt>
                <c:pt idx="58">
                  <c:v>33.422466968414398</c:v>
                </c:pt>
                <c:pt idx="59">
                  <c:v>33.422466968414398</c:v>
                </c:pt>
                <c:pt idx="60">
                  <c:v>33.422466968414398</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33.422466968414398</c:v>
                </c:pt>
                <c:pt idx="132">
                  <c:v>33.422466968414398</c:v>
                </c:pt>
                <c:pt idx="133">
                  <c:v>33.422466968414398</c:v>
                </c:pt>
                <c:pt idx="134">
                  <c:v>33.422466968414398</c:v>
                </c:pt>
                <c:pt idx="135">
                  <c:v>33.422466968414398</c:v>
                </c:pt>
                <c:pt idx="136">
                  <c:v>33.422466968414398</c:v>
                </c:pt>
                <c:pt idx="137">
                  <c:v>33.422466968414398</c:v>
                </c:pt>
                <c:pt idx="138">
                  <c:v>33.422466968414398</c:v>
                </c:pt>
                <c:pt idx="139">
                  <c:v>33.422466968414398</c:v>
                </c:pt>
                <c:pt idx="140">
                  <c:v>33.422466968414398</c:v>
                </c:pt>
                <c:pt idx="141">
                  <c:v>33.422466968414398</c:v>
                </c:pt>
                <c:pt idx="142">
                  <c:v>33.422466968414398</c:v>
                </c:pt>
                <c:pt idx="143">
                  <c:v>33.422466968414398</c:v>
                </c:pt>
                <c:pt idx="144">
                  <c:v>33.422466968414398</c:v>
                </c:pt>
                <c:pt idx="145">
                  <c:v>33.422466968414398</c:v>
                </c:pt>
                <c:pt idx="146">
                  <c:v>33.422466968414398</c:v>
                </c:pt>
                <c:pt idx="147">
                  <c:v>33.422466968414398</c:v>
                </c:pt>
                <c:pt idx="148">
                  <c:v>33.422466968414398</c:v>
                </c:pt>
                <c:pt idx="149">
                  <c:v>33.422466968414398</c:v>
                </c:pt>
                <c:pt idx="150">
                  <c:v>33.422466968414398</c:v>
                </c:pt>
                <c:pt idx="151">
                  <c:v>33.422466968414398</c:v>
                </c:pt>
                <c:pt idx="152">
                  <c:v>33.422466968414398</c:v>
                </c:pt>
                <c:pt idx="153">
                  <c:v>33.422466968414398</c:v>
                </c:pt>
                <c:pt idx="154">
                  <c:v>33.422466968414398</c:v>
                </c:pt>
                <c:pt idx="155">
                  <c:v>33.422466968414398</c:v>
                </c:pt>
                <c:pt idx="156">
                  <c:v>33.422466968414398</c:v>
                </c:pt>
                <c:pt idx="157">
                  <c:v>33.422466968414398</c:v>
                </c:pt>
                <c:pt idx="158">
                  <c:v>33.422466968414398</c:v>
                </c:pt>
                <c:pt idx="159">
                  <c:v>33.422466968414398</c:v>
                </c:pt>
                <c:pt idx="160">
                  <c:v>33.422466968414398</c:v>
                </c:pt>
                <c:pt idx="161">
                  <c:v>33.422466968414398</c:v>
                </c:pt>
                <c:pt idx="162">
                  <c:v>33.422466968414398</c:v>
                </c:pt>
                <c:pt idx="163">
                  <c:v>33.422466968414398</c:v>
                </c:pt>
                <c:pt idx="164">
                  <c:v>33.422466968414398</c:v>
                </c:pt>
                <c:pt idx="165">
                  <c:v>33.422466968414398</c:v>
                </c:pt>
                <c:pt idx="166">
                  <c:v>33.422466968414398</c:v>
                </c:pt>
                <c:pt idx="167">
                  <c:v>33.422466968414398</c:v>
                </c:pt>
                <c:pt idx="168">
                  <c:v>33.422466968414398</c:v>
                </c:pt>
                <c:pt idx="169">
                  <c:v>33.422466968414398</c:v>
                </c:pt>
                <c:pt idx="170">
                  <c:v>33.422466968414398</c:v>
                </c:pt>
                <c:pt idx="171">
                  <c:v>33.422466968414398</c:v>
                </c:pt>
                <c:pt idx="172">
                  <c:v>33.422466968414398</c:v>
                </c:pt>
                <c:pt idx="173">
                  <c:v>33.422466968414398</c:v>
                </c:pt>
                <c:pt idx="174">
                  <c:v>33.422466968414398</c:v>
                </c:pt>
                <c:pt idx="175">
                  <c:v>33.422466968414398</c:v>
                </c:pt>
                <c:pt idx="176">
                  <c:v>33.422466968414398</c:v>
                </c:pt>
                <c:pt idx="177">
                  <c:v>33.422466968414398</c:v>
                </c:pt>
                <c:pt idx="178">
                  <c:v>33.422466968414398</c:v>
                </c:pt>
                <c:pt idx="179">
                  <c:v>33.422466968414398</c:v>
                </c:pt>
                <c:pt idx="180">
                  <c:v>33.422466968414398</c:v>
                </c:pt>
                <c:pt idx="181">
                  <c:v>33.422466968414398</c:v>
                </c:pt>
                <c:pt idx="182">
                  <c:v>33.422466968414398</c:v>
                </c:pt>
                <c:pt idx="183">
                  <c:v>33.422466968414398</c:v>
                </c:pt>
                <c:pt idx="184">
                  <c:v>33.422466968414398</c:v>
                </c:pt>
                <c:pt idx="185">
                  <c:v>33.422466968414398</c:v>
                </c:pt>
                <c:pt idx="186">
                  <c:v>33.422466968414398</c:v>
                </c:pt>
                <c:pt idx="187">
                  <c:v>33.422466968414398</c:v>
                </c:pt>
                <c:pt idx="188">
                  <c:v>33.422466968414398</c:v>
                </c:pt>
                <c:pt idx="189">
                  <c:v>33.422466968414398</c:v>
                </c:pt>
                <c:pt idx="190">
                  <c:v>33.422466968414398</c:v>
                </c:pt>
                <c:pt idx="191">
                  <c:v>33.422466968414398</c:v>
                </c:pt>
                <c:pt idx="192">
                  <c:v>33.422466968414398</c:v>
                </c:pt>
              </c:numCache>
            </c:numRef>
          </c:yVal>
          <c:smooth val="1"/>
        </c:ser>
        <c:ser>
          <c:idx val="2"/>
          <c:order val="2"/>
          <c:tx>
            <c:v>Power Draw</c:v>
          </c:tx>
          <c:spPr>
            <a:ln w="38100"/>
          </c:spPr>
          <c:marker>
            <c:symbol val="none"/>
          </c:marker>
          <c:xVal>
            <c:numRef>
              <c:f>'Baseline Mission Original'!$A$19:$A$211</c:f>
              <c:numCache>
                <c:formatCode>General</c:formatCode>
                <c:ptCount val="193"/>
                <c:pt idx="0">
                  <c:v>5.1714249967548497E-3</c:v>
                </c:pt>
                <c:pt idx="1">
                  <c:v>1.0342849993509699E-2</c:v>
                </c:pt>
                <c:pt idx="2">
                  <c:v>1.55142749902645E-2</c:v>
                </c:pt>
                <c:pt idx="3">
                  <c:v>2.0685699987019399E-2</c:v>
                </c:pt>
                <c:pt idx="4">
                  <c:v>2.58571249837742E-2</c:v>
                </c:pt>
                <c:pt idx="5">
                  <c:v>3.1028549980529101E-2</c:v>
                </c:pt>
                <c:pt idx="6">
                  <c:v>3.6199974977283902E-2</c:v>
                </c:pt>
                <c:pt idx="7">
                  <c:v>4.1371399974038797E-2</c:v>
                </c:pt>
                <c:pt idx="8">
                  <c:v>4.6542824970793602E-2</c:v>
                </c:pt>
                <c:pt idx="9">
                  <c:v>5.1714249967548503E-2</c:v>
                </c:pt>
                <c:pt idx="10">
                  <c:v>5.6885674964303301E-2</c:v>
                </c:pt>
                <c:pt idx="11">
                  <c:v>6.2057099961058099E-2</c:v>
                </c:pt>
                <c:pt idx="12">
                  <c:v>6.7228524957812993E-2</c:v>
                </c:pt>
                <c:pt idx="13">
                  <c:v>7.2399949954567805E-2</c:v>
                </c:pt>
                <c:pt idx="14">
                  <c:v>7.75713749513227E-2</c:v>
                </c:pt>
                <c:pt idx="15">
                  <c:v>8.2742799948077497E-2</c:v>
                </c:pt>
                <c:pt idx="16">
                  <c:v>8.7914224944832406E-2</c:v>
                </c:pt>
                <c:pt idx="17">
                  <c:v>9.3085649941587204E-2</c:v>
                </c:pt>
                <c:pt idx="18">
                  <c:v>9.8257074938342001E-2</c:v>
                </c:pt>
                <c:pt idx="19">
                  <c:v>0.10342849993509701</c:v>
                </c:pt>
                <c:pt idx="20">
                  <c:v>0.108599924931852</c:v>
                </c:pt>
                <c:pt idx="21">
                  <c:v>0.113771349928607</c:v>
                </c:pt>
                <c:pt idx="22">
                  <c:v>0.118942774925361</c:v>
                </c:pt>
                <c:pt idx="23">
                  <c:v>0.124114199922116</c:v>
                </c:pt>
                <c:pt idx="24">
                  <c:v>0.12928562491887099</c:v>
                </c:pt>
                <c:pt idx="25">
                  <c:v>0.13445704991562599</c:v>
                </c:pt>
                <c:pt idx="26">
                  <c:v>0.13962847491238101</c:v>
                </c:pt>
                <c:pt idx="27">
                  <c:v>0.144799899909136</c:v>
                </c:pt>
                <c:pt idx="28">
                  <c:v>0.14997132490588999</c:v>
                </c:pt>
                <c:pt idx="29">
                  <c:v>0.15514274990264501</c:v>
                </c:pt>
                <c:pt idx="30">
                  <c:v>0.1603141748994</c:v>
                </c:pt>
                <c:pt idx="31">
                  <c:v>0.16548559989615499</c:v>
                </c:pt>
                <c:pt idx="32">
                  <c:v>0.17065702489290999</c:v>
                </c:pt>
                <c:pt idx="33">
                  <c:v>0.17582844988966501</c:v>
                </c:pt>
                <c:pt idx="34">
                  <c:v>0.18099987488642</c:v>
                </c:pt>
                <c:pt idx="35">
                  <c:v>0.18617129988317399</c:v>
                </c:pt>
                <c:pt idx="36">
                  <c:v>0.19134272487992901</c:v>
                </c:pt>
                <c:pt idx="37">
                  <c:v>0.196514149876684</c:v>
                </c:pt>
                <c:pt idx="38">
                  <c:v>0.20168557487343899</c:v>
                </c:pt>
                <c:pt idx="39">
                  <c:v>0.20685699987019401</c:v>
                </c:pt>
                <c:pt idx="40">
                  <c:v>0.21202842486694901</c:v>
                </c:pt>
                <c:pt idx="41">
                  <c:v>0.217199849863703</c:v>
                </c:pt>
                <c:pt idx="42">
                  <c:v>0.22237127486045799</c:v>
                </c:pt>
                <c:pt idx="43">
                  <c:v>0.22754269985721301</c:v>
                </c:pt>
                <c:pt idx="44">
                  <c:v>0.232714124853968</c:v>
                </c:pt>
                <c:pt idx="45">
                  <c:v>0.23788554985072299</c:v>
                </c:pt>
                <c:pt idx="46">
                  <c:v>0.24305697484747801</c:v>
                </c:pt>
                <c:pt idx="47">
                  <c:v>0.24822839984423301</c:v>
                </c:pt>
                <c:pt idx="48">
                  <c:v>0.253399824840987</c:v>
                </c:pt>
                <c:pt idx="49">
                  <c:v>0.25857124983774199</c:v>
                </c:pt>
                <c:pt idx="50">
                  <c:v>0.26374267483449698</c:v>
                </c:pt>
                <c:pt idx="51">
                  <c:v>0.26891409983125197</c:v>
                </c:pt>
                <c:pt idx="52">
                  <c:v>0.27408552482800702</c:v>
                </c:pt>
                <c:pt idx="53">
                  <c:v>0.27925694982476201</c:v>
                </c:pt>
                <c:pt idx="54">
                  <c:v>0.28442837482151601</c:v>
                </c:pt>
                <c:pt idx="55">
                  <c:v>0.289599799818271</c:v>
                </c:pt>
                <c:pt idx="56">
                  <c:v>0.29477122481502599</c:v>
                </c:pt>
                <c:pt idx="57">
                  <c:v>0.29994264981178098</c:v>
                </c:pt>
                <c:pt idx="58">
                  <c:v>0.30511407480853597</c:v>
                </c:pt>
                <c:pt idx="59">
                  <c:v>0.31028549980529102</c:v>
                </c:pt>
                <c:pt idx="60">
                  <c:v>0.31545692480204601</c:v>
                </c:pt>
                <c:pt idx="61">
                  <c:v>0.32062834979880001</c:v>
                </c:pt>
                <c:pt idx="62">
                  <c:v>0.325799774795555</c:v>
                </c:pt>
                <c:pt idx="63">
                  <c:v>0.33097119979230999</c:v>
                </c:pt>
                <c:pt idx="64">
                  <c:v>0.33614262478906498</c:v>
                </c:pt>
                <c:pt idx="65">
                  <c:v>0.34131404978581997</c:v>
                </c:pt>
                <c:pt idx="66">
                  <c:v>0.34648547478257502</c:v>
                </c:pt>
                <c:pt idx="67">
                  <c:v>0.35165689977932901</c:v>
                </c:pt>
                <c:pt idx="68">
                  <c:v>0.356828324776084</c:v>
                </c:pt>
                <c:pt idx="69">
                  <c:v>0.361999749772839</c:v>
                </c:pt>
                <c:pt idx="70">
                  <c:v>0.36717117476959399</c:v>
                </c:pt>
                <c:pt idx="71">
                  <c:v>0.37234259976634898</c:v>
                </c:pt>
                <c:pt idx="72">
                  <c:v>0.37751402476310397</c:v>
                </c:pt>
                <c:pt idx="73">
                  <c:v>0.38268544975985902</c:v>
                </c:pt>
                <c:pt idx="74">
                  <c:v>0.38785687475661301</c:v>
                </c:pt>
                <c:pt idx="75">
                  <c:v>0.393028299753368</c:v>
                </c:pt>
                <c:pt idx="76">
                  <c:v>0.398199724750123</c:v>
                </c:pt>
                <c:pt idx="77">
                  <c:v>0.40337114974687799</c:v>
                </c:pt>
                <c:pt idx="78">
                  <c:v>0.40854257474363298</c:v>
                </c:pt>
                <c:pt idx="79">
                  <c:v>0.41371399974038803</c:v>
                </c:pt>
                <c:pt idx="80">
                  <c:v>0.41888542473714202</c:v>
                </c:pt>
                <c:pt idx="81">
                  <c:v>0.42405684973389701</c:v>
                </c:pt>
                <c:pt idx="82">
                  <c:v>0.429228274730652</c:v>
                </c:pt>
                <c:pt idx="83">
                  <c:v>0.434399699727407</c:v>
                </c:pt>
                <c:pt idx="84">
                  <c:v>0.43957112472416199</c:v>
                </c:pt>
                <c:pt idx="85">
                  <c:v>0.44474254972091698</c:v>
                </c:pt>
                <c:pt idx="86">
                  <c:v>0.44991397471767203</c:v>
                </c:pt>
                <c:pt idx="87">
                  <c:v>0.45508539971442602</c:v>
                </c:pt>
                <c:pt idx="88">
                  <c:v>0.46025682471118101</c:v>
                </c:pt>
                <c:pt idx="89">
                  <c:v>0.465428249707936</c:v>
                </c:pt>
                <c:pt idx="90">
                  <c:v>0.470599674704691</c:v>
                </c:pt>
                <c:pt idx="91">
                  <c:v>0.47577109970144599</c:v>
                </c:pt>
                <c:pt idx="92">
                  <c:v>0.48094252469820098</c:v>
                </c:pt>
                <c:pt idx="93">
                  <c:v>0.48611394969495503</c:v>
                </c:pt>
                <c:pt idx="94">
                  <c:v>0.49128537469171002</c:v>
                </c:pt>
                <c:pt idx="95">
                  <c:v>0.49645679968846501</c:v>
                </c:pt>
                <c:pt idx="96">
                  <c:v>0.50162822468521995</c:v>
                </c:pt>
                <c:pt idx="97">
                  <c:v>0.506799649681975</c:v>
                </c:pt>
                <c:pt idx="98">
                  <c:v>0.51197107467873004</c:v>
                </c:pt>
                <c:pt idx="99">
                  <c:v>0.51714249967548498</c:v>
                </c:pt>
                <c:pt idx="100">
                  <c:v>0.52231392467223903</c:v>
                </c:pt>
                <c:pt idx="101">
                  <c:v>0.52748534966899396</c:v>
                </c:pt>
                <c:pt idx="102">
                  <c:v>0.53265677466574901</c:v>
                </c:pt>
                <c:pt idx="103">
                  <c:v>0.53782819966250395</c:v>
                </c:pt>
                <c:pt idx="104">
                  <c:v>0.54299962465925899</c:v>
                </c:pt>
                <c:pt idx="105">
                  <c:v>0.54817104965601404</c:v>
                </c:pt>
                <c:pt idx="106">
                  <c:v>0.55334247465276798</c:v>
                </c:pt>
                <c:pt idx="107">
                  <c:v>0.55851389964952303</c:v>
                </c:pt>
                <c:pt idx="108">
                  <c:v>0.56368532464627796</c:v>
                </c:pt>
                <c:pt idx="109">
                  <c:v>0.56885674964303301</c:v>
                </c:pt>
                <c:pt idx="110">
                  <c:v>0.57402817463978795</c:v>
                </c:pt>
                <c:pt idx="111">
                  <c:v>0.57919959963654299</c:v>
                </c:pt>
                <c:pt idx="112">
                  <c:v>0.58437102463329804</c:v>
                </c:pt>
                <c:pt idx="113">
                  <c:v>0.58954244963005198</c:v>
                </c:pt>
                <c:pt idx="114">
                  <c:v>0.59471387462680703</c:v>
                </c:pt>
                <c:pt idx="115">
                  <c:v>0.59988529962356196</c:v>
                </c:pt>
                <c:pt idx="116">
                  <c:v>0.60505672462031701</c:v>
                </c:pt>
                <c:pt idx="117">
                  <c:v>0.61022814961707195</c:v>
                </c:pt>
                <c:pt idx="118">
                  <c:v>0.61539957461382699</c:v>
                </c:pt>
                <c:pt idx="119">
                  <c:v>0.62057099961058204</c:v>
                </c:pt>
                <c:pt idx="120">
                  <c:v>0.62574242460733598</c:v>
                </c:pt>
                <c:pt idx="121">
                  <c:v>0.63091384960409103</c:v>
                </c:pt>
                <c:pt idx="122">
                  <c:v>0.63608527460084596</c:v>
                </c:pt>
                <c:pt idx="123">
                  <c:v>0.64125669959760101</c:v>
                </c:pt>
                <c:pt idx="124">
                  <c:v>0.64642812459435595</c:v>
                </c:pt>
                <c:pt idx="125">
                  <c:v>0.65159954959110999</c:v>
                </c:pt>
                <c:pt idx="126">
                  <c:v>0.65677097458786504</c:v>
                </c:pt>
                <c:pt idx="127">
                  <c:v>0.66194239958461998</c:v>
                </c:pt>
                <c:pt idx="128">
                  <c:v>0.66711382458137503</c:v>
                </c:pt>
                <c:pt idx="129">
                  <c:v>0.67228524957812996</c:v>
                </c:pt>
                <c:pt idx="130">
                  <c:v>0.67745667457488501</c:v>
                </c:pt>
                <c:pt idx="131">
                  <c:v>0.68262809957163995</c:v>
                </c:pt>
                <c:pt idx="132">
                  <c:v>0.68779952456839499</c:v>
                </c:pt>
                <c:pt idx="133">
                  <c:v>0.69297094956514904</c:v>
                </c:pt>
                <c:pt idx="134">
                  <c:v>0.69814237456190398</c:v>
                </c:pt>
                <c:pt idx="135">
                  <c:v>0.70331379955865903</c:v>
                </c:pt>
                <c:pt idx="136">
                  <c:v>0.70848522455541396</c:v>
                </c:pt>
                <c:pt idx="137">
                  <c:v>0.71365664955216901</c:v>
                </c:pt>
                <c:pt idx="138">
                  <c:v>0.71882807454892395</c:v>
                </c:pt>
                <c:pt idx="139">
                  <c:v>0.72399949954567799</c:v>
                </c:pt>
                <c:pt idx="140">
                  <c:v>0.72917092454243304</c:v>
                </c:pt>
                <c:pt idx="141">
                  <c:v>0.73434234953918798</c:v>
                </c:pt>
                <c:pt idx="142">
                  <c:v>0.73951377453594302</c:v>
                </c:pt>
                <c:pt idx="143">
                  <c:v>0.74468519953269796</c:v>
                </c:pt>
                <c:pt idx="144">
                  <c:v>0.74985662452945201</c:v>
                </c:pt>
                <c:pt idx="145">
                  <c:v>0.75502804952620695</c:v>
                </c:pt>
                <c:pt idx="146">
                  <c:v>0.76019947452296199</c:v>
                </c:pt>
                <c:pt idx="147">
                  <c:v>0.76537089951971704</c:v>
                </c:pt>
                <c:pt idx="148">
                  <c:v>0.77054232451647198</c:v>
                </c:pt>
                <c:pt idx="149">
                  <c:v>0.77571374951322702</c:v>
                </c:pt>
                <c:pt idx="150">
                  <c:v>0.78088517450998196</c:v>
                </c:pt>
                <c:pt idx="151">
                  <c:v>0.78605659950673601</c:v>
                </c:pt>
                <c:pt idx="152">
                  <c:v>0.79122802450349095</c:v>
                </c:pt>
                <c:pt idx="153">
                  <c:v>0.79639944950024599</c:v>
                </c:pt>
                <c:pt idx="154">
                  <c:v>0.80157087449700104</c:v>
                </c:pt>
                <c:pt idx="155">
                  <c:v>0.80674229949375598</c:v>
                </c:pt>
                <c:pt idx="156">
                  <c:v>0.81191372449051102</c:v>
                </c:pt>
                <c:pt idx="157">
                  <c:v>0.81708514948726496</c:v>
                </c:pt>
                <c:pt idx="158">
                  <c:v>0.82225657448402001</c:v>
                </c:pt>
                <c:pt idx="159">
                  <c:v>0.82742799948077494</c:v>
                </c:pt>
                <c:pt idx="160">
                  <c:v>0.83259942447752999</c:v>
                </c:pt>
                <c:pt idx="161">
                  <c:v>0.83777084947428504</c:v>
                </c:pt>
                <c:pt idx="162">
                  <c:v>0.84294227447103998</c:v>
                </c:pt>
                <c:pt idx="163">
                  <c:v>0.84811369946779502</c:v>
                </c:pt>
                <c:pt idx="164">
                  <c:v>0.85328512446454896</c:v>
                </c:pt>
                <c:pt idx="165">
                  <c:v>0.85845654946130401</c:v>
                </c:pt>
                <c:pt idx="166">
                  <c:v>0.86362797445805894</c:v>
                </c:pt>
                <c:pt idx="167">
                  <c:v>0.86879939945481399</c:v>
                </c:pt>
                <c:pt idx="168">
                  <c:v>0.87397082445156904</c:v>
                </c:pt>
                <c:pt idx="169">
                  <c:v>0.87914224944832398</c:v>
                </c:pt>
                <c:pt idx="170">
                  <c:v>0.88431367444507902</c:v>
                </c:pt>
                <c:pt idx="171">
                  <c:v>0.88948509944183296</c:v>
                </c:pt>
                <c:pt idx="172">
                  <c:v>0.89465652443858801</c:v>
                </c:pt>
                <c:pt idx="173">
                  <c:v>0.89982794943534306</c:v>
                </c:pt>
                <c:pt idx="174">
                  <c:v>0.90499937443209799</c:v>
                </c:pt>
                <c:pt idx="175">
                  <c:v>0.91017079942885304</c:v>
                </c:pt>
                <c:pt idx="176">
                  <c:v>0.91534222442560798</c:v>
                </c:pt>
                <c:pt idx="177">
                  <c:v>0.92051364942236202</c:v>
                </c:pt>
                <c:pt idx="178">
                  <c:v>0.92568507441911696</c:v>
                </c:pt>
                <c:pt idx="179">
                  <c:v>0.93085649941587201</c:v>
                </c:pt>
                <c:pt idx="180">
                  <c:v>0.93602792441262705</c:v>
                </c:pt>
                <c:pt idx="181">
                  <c:v>0.94119934940938199</c:v>
                </c:pt>
                <c:pt idx="182">
                  <c:v>0.94637077440613704</c:v>
                </c:pt>
                <c:pt idx="183">
                  <c:v>0.95154219940289098</c:v>
                </c:pt>
                <c:pt idx="184">
                  <c:v>0.95671362439964602</c:v>
                </c:pt>
                <c:pt idx="185">
                  <c:v>0.96188504939640096</c:v>
                </c:pt>
                <c:pt idx="186">
                  <c:v>0.96705647439315601</c:v>
                </c:pt>
                <c:pt idx="187">
                  <c:v>0.97222789938991105</c:v>
                </c:pt>
                <c:pt idx="188">
                  <c:v>0.97739932438666599</c:v>
                </c:pt>
                <c:pt idx="189">
                  <c:v>0.98257074938342104</c:v>
                </c:pt>
                <c:pt idx="190">
                  <c:v>0.98774217438017498</c:v>
                </c:pt>
                <c:pt idx="191">
                  <c:v>0.99291359937693002</c:v>
                </c:pt>
                <c:pt idx="192">
                  <c:v>0.99808502437368496</c:v>
                </c:pt>
              </c:numCache>
            </c:numRef>
          </c:xVal>
          <c:yVal>
            <c:numRef>
              <c:f>'Baseline Mission Original'!$D$19:$D$211</c:f>
              <c:numCache>
                <c:formatCode>General</c:formatCode>
                <c:ptCount val="193"/>
                <c:pt idx="0">
                  <c:v>18.711500000000001</c:v>
                </c:pt>
                <c:pt idx="1">
                  <c:v>18.711500000000001</c:v>
                </c:pt>
                <c:pt idx="2">
                  <c:v>18.711500000000001</c:v>
                </c:pt>
                <c:pt idx="3">
                  <c:v>18.711500000000001</c:v>
                </c:pt>
                <c:pt idx="4">
                  <c:v>18.711500000000001</c:v>
                </c:pt>
                <c:pt idx="5">
                  <c:v>18.711500000000001</c:v>
                </c:pt>
                <c:pt idx="6">
                  <c:v>18.711500000000001</c:v>
                </c:pt>
                <c:pt idx="7">
                  <c:v>18.711500000000001</c:v>
                </c:pt>
                <c:pt idx="8">
                  <c:v>18.711500000000001</c:v>
                </c:pt>
                <c:pt idx="9">
                  <c:v>18.711500000000001</c:v>
                </c:pt>
                <c:pt idx="10">
                  <c:v>18.711500000000001</c:v>
                </c:pt>
                <c:pt idx="11">
                  <c:v>18.711500000000001</c:v>
                </c:pt>
                <c:pt idx="12">
                  <c:v>18.711500000000001</c:v>
                </c:pt>
                <c:pt idx="13">
                  <c:v>18.711500000000001</c:v>
                </c:pt>
                <c:pt idx="14">
                  <c:v>18.711500000000001</c:v>
                </c:pt>
                <c:pt idx="15">
                  <c:v>18.711500000000001</c:v>
                </c:pt>
                <c:pt idx="16">
                  <c:v>18.711500000000001</c:v>
                </c:pt>
                <c:pt idx="17">
                  <c:v>18.711500000000001</c:v>
                </c:pt>
                <c:pt idx="18">
                  <c:v>18.711500000000001</c:v>
                </c:pt>
                <c:pt idx="19">
                  <c:v>18.711500000000001</c:v>
                </c:pt>
                <c:pt idx="20">
                  <c:v>18.711500000000001</c:v>
                </c:pt>
                <c:pt idx="21">
                  <c:v>18.711500000000001</c:v>
                </c:pt>
                <c:pt idx="22">
                  <c:v>18.711500000000001</c:v>
                </c:pt>
                <c:pt idx="23">
                  <c:v>18.711500000000001</c:v>
                </c:pt>
                <c:pt idx="24">
                  <c:v>20.9115</c:v>
                </c:pt>
                <c:pt idx="25">
                  <c:v>20.9115</c:v>
                </c:pt>
                <c:pt idx="26">
                  <c:v>20.9115</c:v>
                </c:pt>
                <c:pt idx="27">
                  <c:v>20.9115</c:v>
                </c:pt>
                <c:pt idx="28">
                  <c:v>20.9115</c:v>
                </c:pt>
                <c:pt idx="29">
                  <c:v>20.9115</c:v>
                </c:pt>
                <c:pt idx="30">
                  <c:v>20.9115</c:v>
                </c:pt>
                <c:pt idx="31">
                  <c:v>20.9115</c:v>
                </c:pt>
                <c:pt idx="32">
                  <c:v>20.9115</c:v>
                </c:pt>
                <c:pt idx="33">
                  <c:v>20.9115</c:v>
                </c:pt>
                <c:pt idx="34">
                  <c:v>20.9115</c:v>
                </c:pt>
                <c:pt idx="35">
                  <c:v>20.9115</c:v>
                </c:pt>
                <c:pt idx="36">
                  <c:v>20.9115</c:v>
                </c:pt>
                <c:pt idx="37">
                  <c:v>20.9115</c:v>
                </c:pt>
                <c:pt idx="38">
                  <c:v>20.9115</c:v>
                </c:pt>
                <c:pt idx="39">
                  <c:v>20.9115</c:v>
                </c:pt>
                <c:pt idx="40">
                  <c:v>20.9115</c:v>
                </c:pt>
                <c:pt idx="41">
                  <c:v>20.9115</c:v>
                </c:pt>
                <c:pt idx="42">
                  <c:v>20.9115</c:v>
                </c:pt>
                <c:pt idx="43">
                  <c:v>20.9115</c:v>
                </c:pt>
                <c:pt idx="44">
                  <c:v>20.9115</c:v>
                </c:pt>
                <c:pt idx="45">
                  <c:v>20.9115</c:v>
                </c:pt>
                <c:pt idx="46">
                  <c:v>18.711500000000001</c:v>
                </c:pt>
                <c:pt idx="47">
                  <c:v>18.711500000000001</c:v>
                </c:pt>
                <c:pt idx="48">
                  <c:v>18.711500000000001</c:v>
                </c:pt>
                <c:pt idx="49">
                  <c:v>18.711500000000001</c:v>
                </c:pt>
                <c:pt idx="50">
                  <c:v>18.711500000000001</c:v>
                </c:pt>
                <c:pt idx="51">
                  <c:v>18.711500000000001</c:v>
                </c:pt>
                <c:pt idx="52">
                  <c:v>18.711500000000001</c:v>
                </c:pt>
                <c:pt idx="53">
                  <c:v>18.711500000000001</c:v>
                </c:pt>
                <c:pt idx="54">
                  <c:v>18.711500000000001</c:v>
                </c:pt>
                <c:pt idx="55">
                  <c:v>18.711500000000001</c:v>
                </c:pt>
                <c:pt idx="56">
                  <c:v>18.711500000000001</c:v>
                </c:pt>
                <c:pt idx="57">
                  <c:v>18.711500000000001</c:v>
                </c:pt>
                <c:pt idx="58">
                  <c:v>18.711500000000001</c:v>
                </c:pt>
                <c:pt idx="59">
                  <c:v>18.711500000000001</c:v>
                </c:pt>
                <c:pt idx="60">
                  <c:v>18.711500000000001</c:v>
                </c:pt>
                <c:pt idx="61">
                  <c:v>4.6973999999999974</c:v>
                </c:pt>
                <c:pt idx="62">
                  <c:v>4.6973999999999974</c:v>
                </c:pt>
                <c:pt idx="63">
                  <c:v>4.6973999999999974</c:v>
                </c:pt>
                <c:pt idx="64">
                  <c:v>4.6973999999999974</c:v>
                </c:pt>
                <c:pt idx="65">
                  <c:v>4.6973999999999974</c:v>
                </c:pt>
                <c:pt idx="66">
                  <c:v>4.6973999999999974</c:v>
                </c:pt>
                <c:pt idx="67">
                  <c:v>4.6973999999999974</c:v>
                </c:pt>
                <c:pt idx="68">
                  <c:v>4.6973999999999974</c:v>
                </c:pt>
                <c:pt idx="69">
                  <c:v>4.6973999999999974</c:v>
                </c:pt>
                <c:pt idx="70">
                  <c:v>4.6973999999999974</c:v>
                </c:pt>
                <c:pt idx="71">
                  <c:v>4.6973999999999974</c:v>
                </c:pt>
                <c:pt idx="72">
                  <c:v>4.6973999999999974</c:v>
                </c:pt>
                <c:pt idx="73">
                  <c:v>4.6973999999999974</c:v>
                </c:pt>
                <c:pt idx="74">
                  <c:v>4.6973999999999974</c:v>
                </c:pt>
                <c:pt idx="75">
                  <c:v>4.6973999999999974</c:v>
                </c:pt>
                <c:pt idx="76">
                  <c:v>4.6973999999999974</c:v>
                </c:pt>
                <c:pt idx="77">
                  <c:v>4.6973999999999974</c:v>
                </c:pt>
                <c:pt idx="78">
                  <c:v>4.6973999999999974</c:v>
                </c:pt>
                <c:pt idx="79">
                  <c:v>4.6973999999999974</c:v>
                </c:pt>
                <c:pt idx="80">
                  <c:v>4.6973999999999974</c:v>
                </c:pt>
                <c:pt idx="81">
                  <c:v>4.6973999999999974</c:v>
                </c:pt>
                <c:pt idx="82">
                  <c:v>4.6973999999999974</c:v>
                </c:pt>
                <c:pt idx="83">
                  <c:v>4.6973999999999974</c:v>
                </c:pt>
                <c:pt idx="84">
                  <c:v>4.6973999999999974</c:v>
                </c:pt>
                <c:pt idx="85">
                  <c:v>4.6973999999999974</c:v>
                </c:pt>
                <c:pt idx="86">
                  <c:v>4.6973999999999974</c:v>
                </c:pt>
                <c:pt idx="87">
                  <c:v>20.9115</c:v>
                </c:pt>
                <c:pt idx="88">
                  <c:v>20.9115</c:v>
                </c:pt>
                <c:pt idx="89">
                  <c:v>20.9115</c:v>
                </c:pt>
                <c:pt idx="90">
                  <c:v>20.9115</c:v>
                </c:pt>
                <c:pt idx="91">
                  <c:v>20.9115</c:v>
                </c:pt>
                <c:pt idx="92">
                  <c:v>20.9115</c:v>
                </c:pt>
                <c:pt idx="93">
                  <c:v>20.9115</c:v>
                </c:pt>
                <c:pt idx="94">
                  <c:v>20.9115</c:v>
                </c:pt>
                <c:pt idx="95">
                  <c:v>20.9115</c:v>
                </c:pt>
                <c:pt idx="96">
                  <c:v>20.9115</c:v>
                </c:pt>
                <c:pt idx="97">
                  <c:v>20.9115</c:v>
                </c:pt>
                <c:pt idx="98">
                  <c:v>20.9115</c:v>
                </c:pt>
                <c:pt idx="99">
                  <c:v>20.9115</c:v>
                </c:pt>
                <c:pt idx="100">
                  <c:v>20.9115</c:v>
                </c:pt>
                <c:pt idx="101">
                  <c:v>20.9115</c:v>
                </c:pt>
                <c:pt idx="102">
                  <c:v>20.9115</c:v>
                </c:pt>
                <c:pt idx="103">
                  <c:v>20.9115</c:v>
                </c:pt>
                <c:pt idx="104">
                  <c:v>20.9115</c:v>
                </c:pt>
                <c:pt idx="105">
                  <c:v>20.9115</c:v>
                </c:pt>
                <c:pt idx="106">
                  <c:v>20.9115</c:v>
                </c:pt>
                <c:pt idx="107">
                  <c:v>20.9115</c:v>
                </c:pt>
                <c:pt idx="108">
                  <c:v>20.9115</c:v>
                </c:pt>
                <c:pt idx="109">
                  <c:v>4.6973999999999974</c:v>
                </c:pt>
                <c:pt idx="110">
                  <c:v>4.6973999999999974</c:v>
                </c:pt>
                <c:pt idx="111">
                  <c:v>4.6973999999999974</c:v>
                </c:pt>
                <c:pt idx="112">
                  <c:v>4.6973999999999974</c:v>
                </c:pt>
                <c:pt idx="113">
                  <c:v>4.6973999999999974</c:v>
                </c:pt>
                <c:pt idx="114">
                  <c:v>4.6973999999999974</c:v>
                </c:pt>
                <c:pt idx="115">
                  <c:v>4.6973999999999974</c:v>
                </c:pt>
                <c:pt idx="116">
                  <c:v>4.6973999999999974</c:v>
                </c:pt>
                <c:pt idx="117">
                  <c:v>4.6973999999999974</c:v>
                </c:pt>
                <c:pt idx="118">
                  <c:v>4.6973999999999974</c:v>
                </c:pt>
                <c:pt idx="119">
                  <c:v>4.6973999999999974</c:v>
                </c:pt>
                <c:pt idx="120">
                  <c:v>4.6973999999999974</c:v>
                </c:pt>
                <c:pt idx="121">
                  <c:v>4.6973999999999974</c:v>
                </c:pt>
                <c:pt idx="122">
                  <c:v>4.6973999999999974</c:v>
                </c:pt>
                <c:pt idx="123">
                  <c:v>4.6973999999999974</c:v>
                </c:pt>
                <c:pt idx="124">
                  <c:v>4.6973999999999974</c:v>
                </c:pt>
                <c:pt idx="125">
                  <c:v>4.6973999999999974</c:v>
                </c:pt>
                <c:pt idx="126">
                  <c:v>4.6973999999999974</c:v>
                </c:pt>
                <c:pt idx="127">
                  <c:v>4.6973999999999974</c:v>
                </c:pt>
                <c:pt idx="128">
                  <c:v>4.6973999999999974</c:v>
                </c:pt>
                <c:pt idx="129">
                  <c:v>4.6973999999999974</c:v>
                </c:pt>
                <c:pt idx="130">
                  <c:v>4.6973999999999974</c:v>
                </c:pt>
                <c:pt idx="131">
                  <c:v>4.6973999999999974</c:v>
                </c:pt>
                <c:pt idx="132">
                  <c:v>18.711500000000001</c:v>
                </c:pt>
                <c:pt idx="133">
                  <c:v>18.711500000000001</c:v>
                </c:pt>
                <c:pt idx="134">
                  <c:v>18.711500000000001</c:v>
                </c:pt>
                <c:pt idx="135">
                  <c:v>18.711500000000001</c:v>
                </c:pt>
                <c:pt idx="136">
                  <c:v>18.711500000000001</c:v>
                </c:pt>
                <c:pt idx="137">
                  <c:v>18.711500000000001</c:v>
                </c:pt>
                <c:pt idx="138">
                  <c:v>18.711500000000001</c:v>
                </c:pt>
                <c:pt idx="139">
                  <c:v>18.711500000000001</c:v>
                </c:pt>
                <c:pt idx="140">
                  <c:v>18.711500000000001</c:v>
                </c:pt>
                <c:pt idx="141">
                  <c:v>18.711500000000001</c:v>
                </c:pt>
                <c:pt idx="142">
                  <c:v>18.711500000000001</c:v>
                </c:pt>
                <c:pt idx="143">
                  <c:v>18.711500000000001</c:v>
                </c:pt>
                <c:pt idx="144">
                  <c:v>18.711500000000001</c:v>
                </c:pt>
                <c:pt idx="145">
                  <c:v>18.711500000000001</c:v>
                </c:pt>
                <c:pt idx="146">
                  <c:v>18.711500000000001</c:v>
                </c:pt>
                <c:pt idx="147">
                  <c:v>18.711500000000001</c:v>
                </c:pt>
                <c:pt idx="148">
                  <c:v>18.711500000000001</c:v>
                </c:pt>
                <c:pt idx="149">
                  <c:v>18.711500000000001</c:v>
                </c:pt>
                <c:pt idx="150">
                  <c:v>18.711500000000001</c:v>
                </c:pt>
                <c:pt idx="151">
                  <c:v>18.711500000000001</c:v>
                </c:pt>
                <c:pt idx="152">
                  <c:v>18.711500000000001</c:v>
                </c:pt>
                <c:pt idx="153">
                  <c:v>18.711500000000001</c:v>
                </c:pt>
                <c:pt idx="154">
                  <c:v>18.711500000000001</c:v>
                </c:pt>
                <c:pt idx="155">
                  <c:v>18.711500000000001</c:v>
                </c:pt>
                <c:pt idx="156">
                  <c:v>18.711500000000001</c:v>
                </c:pt>
                <c:pt idx="157">
                  <c:v>20.9115</c:v>
                </c:pt>
                <c:pt idx="158">
                  <c:v>20.9115</c:v>
                </c:pt>
                <c:pt idx="159">
                  <c:v>20.9115</c:v>
                </c:pt>
                <c:pt idx="160">
                  <c:v>20.9115</c:v>
                </c:pt>
                <c:pt idx="161">
                  <c:v>20.9115</c:v>
                </c:pt>
                <c:pt idx="162">
                  <c:v>20.9115</c:v>
                </c:pt>
                <c:pt idx="163">
                  <c:v>20.9115</c:v>
                </c:pt>
                <c:pt idx="164">
                  <c:v>20.9115</c:v>
                </c:pt>
                <c:pt idx="165">
                  <c:v>20.9115</c:v>
                </c:pt>
                <c:pt idx="166">
                  <c:v>20.9115</c:v>
                </c:pt>
                <c:pt idx="167">
                  <c:v>20.9115</c:v>
                </c:pt>
                <c:pt idx="168">
                  <c:v>20.9115</c:v>
                </c:pt>
                <c:pt idx="169">
                  <c:v>20.9115</c:v>
                </c:pt>
                <c:pt idx="170">
                  <c:v>20.9115</c:v>
                </c:pt>
                <c:pt idx="171">
                  <c:v>20.9115</c:v>
                </c:pt>
                <c:pt idx="172">
                  <c:v>20.9115</c:v>
                </c:pt>
                <c:pt idx="173">
                  <c:v>20.9115</c:v>
                </c:pt>
                <c:pt idx="174">
                  <c:v>20.9115</c:v>
                </c:pt>
                <c:pt idx="175">
                  <c:v>20.9115</c:v>
                </c:pt>
                <c:pt idx="176">
                  <c:v>20.9115</c:v>
                </c:pt>
                <c:pt idx="177">
                  <c:v>20.9115</c:v>
                </c:pt>
                <c:pt idx="178">
                  <c:v>20.9115</c:v>
                </c:pt>
                <c:pt idx="179">
                  <c:v>18.711500000000001</c:v>
                </c:pt>
                <c:pt idx="180">
                  <c:v>18.711500000000001</c:v>
                </c:pt>
                <c:pt idx="181">
                  <c:v>18.711500000000001</c:v>
                </c:pt>
                <c:pt idx="182">
                  <c:v>18.711500000000001</c:v>
                </c:pt>
                <c:pt idx="183">
                  <c:v>18.711500000000001</c:v>
                </c:pt>
                <c:pt idx="184">
                  <c:v>18.711500000000001</c:v>
                </c:pt>
                <c:pt idx="185">
                  <c:v>18.711500000000001</c:v>
                </c:pt>
                <c:pt idx="186">
                  <c:v>18.711500000000001</c:v>
                </c:pt>
                <c:pt idx="187">
                  <c:v>18.711500000000001</c:v>
                </c:pt>
                <c:pt idx="188">
                  <c:v>18.711500000000001</c:v>
                </c:pt>
                <c:pt idx="189">
                  <c:v>18.711500000000001</c:v>
                </c:pt>
                <c:pt idx="190">
                  <c:v>18.711500000000001</c:v>
                </c:pt>
                <c:pt idx="191">
                  <c:v>18.711500000000001</c:v>
                </c:pt>
                <c:pt idx="192">
                  <c:v>18.711500000000001</c:v>
                </c:pt>
              </c:numCache>
            </c:numRef>
          </c:yVal>
          <c:smooth val="1"/>
        </c:ser>
        <c:dLbls>
          <c:showLegendKey val="0"/>
          <c:showVal val="0"/>
          <c:showCatName val="0"/>
          <c:showSerName val="0"/>
          <c:showPercent val="0"/>
          <c:showBubbleSize val="0"/>
        </c:dLbls>
        <c:axId val="245466816"/>
        <c:axId val="243774440"/>
      </c:scatterChart>
      <c:valAx>
        <c:axId val="243773656"/>
        <c:scaling>
          <c:orientation val="minMax"/>
          <c:max val="1"/>
        </c:scaling>
        <c:delete val="0"/>
        <c:axPos val="b"/>
        <c:title>
          <c:tx>
            <c:rich>
              <a:bodyPr/>
              <a:lstStyle/>
              <a:p>
                <a:pPr>
                  <a:defRPr sz="1600"/>
                </a:pPr>
                <a:r>
                  <a:rPr lang="en-US" sz="1600"/>
                  <a:t>Orbits</a:t>
                </a:r>
              </a:p>
            </c:rich>
          </c:tx>
          <c:layout>
            <c:manualLayout>
              <c:xMode val="edge"/>
              <c:yMode val="edge"/>
              <c:x val="0.463998795785448"/>
              <c:y val="0.842097164325048"/>
            </c:manualLayout>
          </c:layout>
          <c:overlay val="0"/>
        </c:title>
        <c:numFmt formatCode="General" sourceLinked="1"/>
        <c:majorTickMark val="out"/>
        <c:minorTickMark val="none"/>
        <c:tickLblPos val="nextTo"/>
        <c:txPr>
          <a:bodyPr/>
          <a:lstStyle/>
          <a:p>
            <a:pPr>
              <a:defRPr sz="1600"/>
            </a:pPr>
            <a:endParaRPr lang="en-US"/>
          </a:p>
        </c:txPr>
        <c:crossAx val="243774048"/>
        <c:crosses val="autoZero"/>
        <c:crossBetween val="midCat"/>
      </c:valAx>
      <c:valAx>
        <c:axId val="243774048"/>
        <c:scaling>
          <c:orientation val="minMax"/>
        </c:scaling>
        <c:delete val="0"/>
        <c:axPos val="l"/>
        <c:majorGridlines/>
        <c:title>
          <c:tx>
            <c:rich>
              <a:bodyPr rot="-5400000" vert="horz"/>
              <a:lstStyle/>
              <a:p>
                <a:pPr>
                  <a:defRPr sz="1600"/>
                </a:pPr>
                <a:r>
                  <a:rPr lang="en-US" sz="1600"/>
                  <a:t>Battery Charge (Ahr)</a:t>
                </a:r>
              </a:p>
            </c:rich>
          </c:tx>
          <c:overlay val="0"/>
        </c:title>
        <c:numFmt formatCode="General" sourceLinked="1"/>
        <c:majorTickMark val="out"/>
        <c:minorTickMark val="none"/>
        <c:tickLblPos val="nextTo"/>
        <c:txPr>
          <a:bodyPr/>
          <a:lstStyle/>
          <a:p>
            <a:pPr>
              <a:defRPr sz="1600"/>
            </a:pPr>
            <a:endParaRPr lang="en-US"/>
          </a:p>
        </c:txPr>
        <c:crossAx val="243773656"/>
        <c:crosses val="autoZero"/>
        <c:crossBetween val="midCat"/>
      </c:valAx>
      <c:valAx>
        <c:axId val="243774440"/>
        <c:scaling>
          <c:orientation val="minMax"/>
          <c:min val="0"/>
        </c:scaling>
        <c:delete val="0"/>
        <c:axPos val="r"/>
        <c:title>
          <c:tx>
            <c:rich>
              <a:bodyPr/>
              <a:lstStyle/>
              <a:p>
                <a:pPr>
                  <a:defRPr sz="1600"/>
                </a:pPr>
                <a:r>
                  <a:rPr lang="en-US" sz="1600"/>
                  <a:t>Battery Charge/Draw (W)</a:t>
                </a:r>
              </a:p>
            </c:rich>
          </c:tx>
          <c:overlay val="0"/>
        </c:title>
        <c:numFmt formatCode="General" sourceLinked="1"/>
        <c:majorTickMark val="out"/>
        <c:minorTickMark val="none"/>
        <c:tickLblPos val="nextTo"/>
        <c:txPr>
          <a:bodyPr/>
          <a:lstStyle/>
          <a:p>
            <a:pPr>
              <a:defRPr sz="1600"/>
            </a:pPr>
            <a:endParaRPr lang="en-US"/>
          </a:p>
        </c:txPr>
        <c:crossAx val="245466816"/>
        <c:crosses val="max"/>
        <c:crossBetween val="midCat"/>
      </c:valAx>
      <c:valAx>
        <c:axId val="245466816"/>
        <c:scaling>
          <c:orientation val="minMax"/>
        </c:scaling>
        <c:delete val="1"/>
        <c:axPos val="b"/>
        <c:numFmt formatCode="General" sourceLinked="1"/>
        <c:majorTickMark val="out"/>
        <c:minorTickMark val="none"/>
        <c:tickLblPos val="nextTo"/>
        <c:crossAx val="243774440"/>
        <c:crosses val="autoZero"/>
        <c:crossBetween val="midCat"/>
      </c:valAx>
    </c:plotArea>
    <c:legend>
      <c:legendPos val="b"/>
      <c:overlay val="0"/>
      <c:txPr>
        <a:bodyPr/>
        <a:lstStyle/>
        <a:p>
          <a:pPr>
            <a:defRPr sz="1600"/>
          </a:pPr>
          <a:endParaRPr lang="en-US"/>
        </a:p>
      </c:txPr>
    </c:legend>
    <c:plotVisOnly val="1"/>
    <c:dispBlanksAs val="gap"/>
    <c:showDLblsOverMax val="0"/>
  </c:chart>
  <c:spPr>
    <a:solidFill>
      <a:srgbClr val="FFFFFF"/>
    </a:solidFill>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a:t>SME Phase Angle &amp; Mars-Earth Distance from 2020-2025</a:t>
            </a:r>
          </a:p>
        </c:rich>
      </c:tx>
      <c:overlay val="0"/>
    </c:title>
    <c:autoTitleDeleted val="0"/>
    <c:plotArea>
      <c:layout>
        <c:manualLayout>
          <c:layoutTarget val="inner"/>
          <c:xMode val="edge"/>
          <c:yMode val="edge"/>
          <c:x val="7.4255755782205099E-2"/>
          <c:y val="8.6652085156022199E-2"/>
          <c:w val="0.83867753527453404"/>
          <c:h val="0.80513070379769702"/>
        </c:manualLayout>
      </c:layout>
      <c:scatterChart>
        <c:scatterStyle val="lineMarker"/>
        <c:varyColors val="0"/>
        <c:ser>
          <c:idx val="0"/>
          <c:order val="0"/>
          <c:tx>
            <c:strRef>
              <c:f>Sheet1!$G$1</c:f>
              <c:strCache>
                <c:ptCount val="1"/>
                <c:pt idx="0">
                  <c:v>SME phase Angle (deg)</c:v>
                </c:pt>
              </c:strCache>
            </c:strRef>
          </c:tx>
          <c:spPr>
            <a:ln w="47625">
              <a:noFill/>
            </a:ln>
          </c:spPr>
          <c:xVal>
            <c:numRef>
              <c:f>Sheet1!$A$2:$A$1783</c:f>
              <c:numCache>
                <c:formatCode>General</c:formatCode>
                <c:ptCount val="1782"/>
                <c:pt idx="0">
                  <c:v>58849</c:v>
                </c:pt>
                <c:pt idx="1">
                  <c:v>58850.025689999988</c:v>
                </c:pt>
                <c:pt idx="2">
                  <c:v>58851.051390000001</c:v>
                </c:pt>
                <c:pt idx="3">
                  <c:v>58852.077080000003</c:v>
                </c:pt>
                <c:pt idx="4">
                  <c:v>58853.102780000001</c:v>
                </c:pt>
                <c:pt idx="5">
                  <c:v>58854.128470000003</c:v>
                </c:pt>
                <c:pt idx="6">
                  <c:v>58855.154170000002</c:v>
                </c:pt>
                <c:pt idx="7">
                  <c:v>58856.179859999997</c:v>
                </c:pt>
                <c:pt idx="8">
                  <c:v>58857.205560000002</c:v>
                </c:pt>
                <c:pt idx="9">
                  <c:v>58858.231249999997</c:v>
                </c:pt>
                <c:pt idx="10">
                  <c:v>58859.256940000007</c:v>
                </c:pt>
                <c:pt idx="11">
                  <c:v>58860.282639999998</c:v>
                </c:pt>
                <c:pt idx="12">
                  <c:v>58861.30833</c:v>
                </c:pt>
                <c:pt idx="13">
                  <c:v>58862.334029999998</c:v>
                </c:pt>
                <c:pt idx="14">
                  <c:v>58863.35972</c:v>
                </c:pt>
                <c:pt idx="15">
                  <c:v>58864.385420000013</c:v>
                </c:pt>
                <c:pt idx="16">
                  <c:v>58865.411110000001</c:v>
                </c:pt>
                <c:pt idx="17">
                  <c:v>58866.436809999999</c:v>
                </c:pt>
                <c:pt idx="18">
                  <c:v>58867.462500000001</c:v>
                </c:pt>
                <c:pt idx="19">
                  <c:v>58868.488189999996</c:v>
                </c:pt>
                <c:pt idx="20">
                  <c:v>58869.513890000002</c:v>
                </c:pt>
                <c:pt idx="21">
                  <c:v>58870.539579999997</c:v>
                </c:pt>
                <c:pt idx="22">
                  <c:v>58871.565280000003</c:v>
                </c:pt>
                <c:pt idx="23">
                  <c:v>58872.590969999997</c:v>
                </c:pt>
                <c:pt idx="24">
                  <c:v>58873.616670000003</c:v>
                </c:pt>
                <c:pt idx="25">
                  <c:v>58874.642360000013</c:v>
                </c:pt>
                <c:pt idx="26">
                  <c:v>58875.668060000004</c:v>
                </c:pt>
                <c:pt idx="27">
                  <c:v>58876.693749999977</c:v>
                </c:pt>
                <c:pt idx="28">
                  <c:v>58877.719440000001</c:v>
                </c:pt>
                <c:pt idx="29">
                  <c:v>58878.745139999999</c:v>
                </c:pt>
                <c:pt idx="30">
                  <c:v>58879.770830000001</c:v>
                </c:pt>
                <c:pt idx="31">
                  <c:v>58880.79653</c:v>
                </c:pt>
                <c:pt idx="32">
                  <c:v>58881.822220000002</c:v>
                </c:pt>
                <c:pt idx="33">
                  <c:v>58882.84792</c:v>
                </c:pt>
                <c:pt idx="34">
                  <c:v>58883.873610000002</c:v>
                </c:pt>
                <c:pt idx="35">
                  <c:v>58884.899310000001</c:v>
                </c:pt>
                <c:pt idx="36">
                  <c:v>58885.925000000003</c:v>
                </c:pt>
                <c:pt idx="37">
                  <c:v>58886.950689999998</c:v>
                </c:pt>
                <c:pt idx="38">
                  <c:v>58887.976390000003</c:v>
                </c:pt>
                <c:pt idx="39">
                  <c:v>58889.002080000013</c:v>
                </c:pt>
                <c:pt idx="40">
                  <c:v>58890.027779999989</c:v>
                </c:pt>
                <c:pt idx="41">
                  <c:v>58891.053469999999</c:v>
                </c:pt>
                <c:pt idx="42">
                  <c:v>58892.079169999997</c:v>
                </c:pt>
                <c:pt idx="43">
                  <c:v>58893.104860000007</c:v>
                </c:pt>
                <c:pt idx="44">
                  <c:v>58894.130560000012</c:v>
                </c:pt>
                <c:pt idx="45">
                  <c:v>58895.15625</c:v>
                </c:pt>
                <c:pt idx="46">
                  <c:v>58896.181940000002</c:v>
                </c:pt>
                <c:pt idx="47">
                  <c:v>58897.207640000001</c:v>
                </c:pt>
                <c:pt idx="48">
                  <c:v>58898.233330000003</c:v>
                </c:pt>
                <c:pt idx="49">
                  <c:v>58899.259030000001</c:v>
                </c:pt>
                <c:pt idx="50">
                  <c:v>58900.284720000003</c:v>
                </c:pt>
                <c:pt idx="51">
                  <c:v>58901.310420000002</c:v>
                </c:pt>
                <c:pt idx="52">
                  <c:v>58902.336109999997</c:v>
                </c:pt>
                <c:pt idx="53">
                  <c:v>58903.361810000002</c:v>
                </c:pt>
                <c:pt idx="54">
                  <c:v>58904.387499999997</c:v>
                </c:pt>
                <c:pt idx="55">
                  <c:v>58905.413189999999</c:v>
                </c:pt>
                <c:pt idx="56">
                  <c:v>58906.438889999998</c:v>
                </c:pt>
                <c:pt idx="57">
                  <c:v>58907.46458</c:v>
                </c:pt>
                <c:pt idx="58">
                  <c:v>58908.490280000013</c:v>
                </c:pt>
                <c:pt idx="59">
                  <c:v>58909.51597</c:v>
                </c:pt>
                <c:pt idx="60">
                  <c:v>58910.541669999999</c:v>
                </c:pt>
                <c:pt idx="61">
                  <c:v>58911.567360000001</c:v>
                </c:pt>
                <c:pt idx="62">
                  <c:v>58912.593059999999</c:v>
                </c:pt>
                <c:pt idx="63">
                  <c:v>58913.618750000001</c:v>
                </c:pt>
                <c:pt idx="64">
                  <c:v>58914.644439999996</c:v>
                </c:pt>
                <c:pt idx="65">
                  <c:v>58915.670140000002</c:v>
                </c:pt>
                <c:pt idx="66">
                  <c:v>58916.695829999997</c:v>
                </c:pt>
                <c:pt idx="67">
                  <c:v>58917.721530000003</c:v>
                </c:pt>
                <c:pt idx="68">
                  <c:v>58918.747219999997</c:v>
                </c:pt>
                <c:pt idx="69">
                  <c:v>58919.772920000003</c:v>
                </c:pt>
                <c:pt idx="70">
                  <c:v>58920.798609999998</c:v>
                </c:pt>
                <c:pt idx="71">
                  <c:v>58921.824310000011</c:v>
                </c:pt>
                <c:pt idx="72">
                  <c:v>58922.85</c:v>
                </c:pt>
                <c:pt idx="73">
                  <c:v>58923.875690000001</c:v>
                </c:pt>
                <c:pt idx="74">
                  <c:v>58924.901389999999</c:v>
                </c:pt>
                <c:pt idx="75">
                  <c:v>58925.927080000001</c:v>
                </c:pt>
                <c:pt idx="76">
                  <c:v>58926.95278</c:v>
                </c:pt>
                <c:pt idx="77">
                  <c:v>58927.978470000002</c:v>
                </c:pt>
                <c:pt idx="78">
                  <c:v>58929.00417</c:v>
                </c:pt>
                <c:pt idx="79">
                  <c:v>58930.029860000002</c:v>
                </c:pt>
                <c:pt idx="80">
                  <c:v>58931.055560000001</c:v>
                </c:pt>
                <c:pt idx="81">
                  <c:v>58932.081250000003</c:v>
                </c:pt>
                <c:pt idx="82">
                  <c:v>58933.106940000012</c:v>
                </c:pt>
                <c:pt idx="83">
                  <c:v>58934.132640000003</c:v>
                </c:pt>
                <c:pt idx="84">
                  <c:v>58935.158329999998</c:v>
                </c:pt>
                <c:pt idx="85">
                  <c:v>58936.184029999997</c:v>
                </c:pt>
                <c:pt idx="86">
                  <c:v>58937.209719999999</c:v>
                </c:pt>
                <c:pt idx="87">
                  <c:v>58938.23541999999</c:v>
                </c:pt>
                <c:pt idx="88">
                  <c:v>58939.261109999978</c:v>
                </c:pt>
                <c:pt idx="89">
                  <c:v>58940.286809999998</c:v>
                </c:pt>
                <c:pt idx="90">
                  <c:v>58941.3125</c:v>
                </c:pt>
                <c:pt idx="91">
                  <c:v>58942.338190000002</c:v>
                </c:pt>
                <c:pt idx="92">
                  <c:v>58943.363890000001</c:v>
                </c:pt>
                <c:pt idx="93">
                  <c:v>58944.389580000003</c:v>
                </c:pt>
                <c:pt idx="94">
                  <c:v>58945.415280000001</c:v>
                </c:pt>
                <c:pt idx="95">
                  <c:v>58946.440970000003</c:v>
                </c:pt>
                <c:pt idx="96">
                  <c:v>58947.466670000002</c:v>
                </c:pt>
                <c:pt idx="97">
                  <c:v>58948.492359999997</c:v>
                </c:pt>
                <c:pt idx="98">
                  <c:v>58949.518060000002</c:v>
                </c:pt>
                <c:pt idx="99">
                  <c:v>58950.543749999997</c:v>
                </c:pt>
                <c:pt idx="100">
                  <c:v>58951.569439999999</c:v>
                </c:pt>
                <c:pt idx="101">
                  <c:v>58952.595139999998</c:v>
                </c:pt>
                <c:pt idx="102">
                  <c:v>58953.62083</c:v>
                </c:pt>
                <c:pt idx="103">
                  <c:v>58954.646529999998</c:v>
                </c:pt>
                <c:pt idx="104">
                  <c:v>58955.67222</c:v>
                </c:pt>
                <c:pt idx="105">
                  <c:v>58956.697919999999</c:v>
                </c:pt>
                <c:pt idx="106">
                  <c:v>58957.723609999986</c:v>
                </c:pt>
                <c:pt idx="107">
                  <c:v>58958.749309999999</c:v>
                </c:pt>
                <c:pt idx="108">
                  <c:v>58959.775000000001</c:v>
                </c:pt>
                <c:pt idx="109">
                  <c:v>58960.800689999996</c:v>
                </c:pt>
                <c:pt idx="110">
                  <c:v>58961.826390000002</c:v>
                </c:pt>
                <c:pt idx="111">
                  <c:v>58962.852080000011</c:v>
                </c:pt>
                <c:pt idx="112">
                  <c:v>58963.877780000003</c:v>
                </c:pt>
                <c:pt idx="113">
                  <c:v>58964.903469999997</c:v>
                </c:pt>
                <c:pt idx="114">
                  <c:v>58965.929170000003</c:v>
                </c:pt>
                <c:pt idx="115">
                  <c:v>58966.954860000013</c:v>
                </c:pt>
                <c:pt idx="116">
                  <c:v>58967.980560000011</c:v>
                </c:pt>
                <c:pt idx="117">
                  <c:v>58969.006249999999</c:v>
                </c:pt>
                <c:pt idx="118">
                  <c:v>58970.031940000001</c:v>
                </c:pt>
                <c:pt idx="119">
                  <c:v>58971.057640000014</c:v>
                </c:pt>
                <c:pt idx="120">
                  <c:v>58972.083330000001</c:v>
                </c:pt>
                <c:pt idx="121">
                  <c:v>58973.10903</c:v>
                </c:pt>
                <c:pt idx="122">
                  <c:v>58974.134720000002</c:v>
                </c:pt>
                <c:pt idx="123">
                  <c:v>58975.16042</c:v>
                </c:pt>
                <c:pt idx="124">
                  <c:v>58976.186110000002</c:v>
                </c:pt>
                <c:pt idx="125">
                  <c:v>58977.211810000001</c:v>
                </c:pt>
                <c:pt idx="126">
                  <c:v>58978.237500000003</c:v>
                </c:pt>
                <c:pt idx="127">
                  <c:v>58979.263189999983</c:v>
                </c:pt>
                <c:pt idx="128">
                  <c:v>58980.288890000003</c:v>
                </c:pt>
                <c:pt idx="129">
                  <c:v>58981.314580000013</c:v>
                </c:pt>
                <c:pt idx="130">
                  <c:v>58982.340280000011</c:v>
                </c:pt>
                <c:pt idx="131">
                  <c:v>58983.365969999999</c:v>
                </c:pt>
                <c:pt idx="132">
                  <c:v>58984.391669999997</c:v>
                </c:pt>
                <c:pt idx="133">
                  <c:v>58985.417360000007</c:v>
                </c:pt>
                <c:pt idx="134">
                  <c:v>58986.443060000012</c:v>
                </c:pt>
                <c:pt idx="135">
                  <c:v>58987.46875</c:v>
                </c:pt>
                <c:pt idx="136">
                  <c:v>58988.494440000002</c:v>
                </c:pt>
                <c:pt idx="137">
                  <c:v>58989.520140000001</c:v>
                </c:pt>
                <c:pt idx="138">
                  <c:v>58990.545830000003</c:v>
                </c:pt>
                <c:pt idx="139">
                  <c:v>58991.571530000001</c:v>
                </c:pt>
                <c:pt idx="140">
                  <c:v>58992.597220000003</c:v>
                </c:pt>
                <c:pt idx="141">
                  <c:v>58993.622920000002</c:v>
                </c:pt>
                <c:pt idx="142">
                  <c:v>58994.648609999997</c:v>
                </c:pt>
                <c:pt idx="143">
                  <c:v>58995.674310000002</c:v>
                </c:pt>
                <c:pt idx="144">
                  <c:v>58996.7</c:v>
                </c:pt>
                <c:pt idx="145">
                  <c:v>58997.725689999977</c:v>
                </c:pt>
                <c:pt idx="146">
                  <c:v>58998.751389999998</c:v>
                </c:pt>
                <c:pt idx="147">
                  <c:v>58999.77708</c:v>
                </c:pt>
                <c:pt idx="148">
                  <c:v>59000.802780000013</c:v>
                </c:pt>
                <c:pt idx="149">
                  <c:v>59001.82847</c:v>
                </c:pt>
                <c:pt idx="150">
                  <c:v>59002.854169999999</c:v>
                </c:pt>
                <c:pt idx="151">
                  <c:v>59003.879860000001</c:v>
                </c:pt>
                <c:pt idx="152">
                  <c:v>59004.905560000007</c:v>
                </c:pt>
                <c:pt idx="153">
                  <c:v>59005.931250000001</c:v>
                </c:pt>
                <c:pt idx="154">
                  <c:v>59006.956940000011</c:v>
                </c:pt>
                <c:pt idx="155">
                  <c:v>59007.982640000002</c:v>
                </c:pt>
                <c:pt idx="156">
                  <c:v>59009.008329999997</c:v>
                </c:pt>
                <c:pt idx="157">
                  <c:v>59010.034030000003</c:v>
                </c:pt>
                <c:pt idx="158">
                  <c:v>59011.059719999997</c:v>
                </c:pt>
                <c:pt idx="159">
                  <c:v>59012.085420000003</c:v>
                </c:pt>
                <c:pt idx="160">
                  <c:v>59013.111109999998</c:v>
                </c:pt>
                <c:pt idx="161">
                  <c:v>59014.136810000011</c:v>
                </c:pt>
                <c:pt idx="162">
                  <c:v>59015.162499999999</c:v>
                </c:pt>
                <c:pt idx="163">
                  <c:v>59016.188190000001</c:v>
                </c:pt>
                <c:pt idx="164">
                  <c:v>59017.213889999999</c:v>
                </c:pt>
                <c:pt idx="165">
                  <c:v>59018.239580000001</c:v>
                </c:pt>
                <c:pt idx="166">
                  <c:v>59019.26528</c:v>
                </c:pt>
                <c:pt idx="167">
                  <c:v>59020.290969999987</c:v>
                </c:pt>
                <c:pt idx="168">
                  <c:v>59021.31667</c:v>
                </c:pt>
                <c:pt idx="169">
                  <c:v>59022.342360000002</c:v>
                </c:pt>
                <c:pt idx="170">
                  <c:v>59023.368060000001</c:v>
                </c:pt>
                <c:pt idx="171">
                  <c:v>59024.393750000003</c:v>
                </c:pt>
                <c:pt idx="172">
                  <c:v>59025.419440000012</c:v>
                </c:pt>
                <c:pt idx="173">
                  <c:v>59026.445140000003</c:v>
                </c:pt>
                <c:pt idx="174">
                  <c:v>59027.470829999998</c:v>
                </c:pt>
                <c:pt idx="175">
                  <c:v>59028.496529999997</c:v>
                </c:pt>
                <c:pt idx="176">
                  <c:v>59029.522220000013</c:v>
                </c:pt>
                <c:pt idx="177">
                  <c:v>59030.547919999997</c:v>
                </c:pt>
                <c:pt idx="178">
                  <c:v>59031.573609999999</c:v>
                </c:pt>
                <c:pt idx="179">
                  <c:v>59032.599309999998</c:v>
                </c:pt>
                <c:pt idx="180">
                  <c:v>59033.625</c:v>
                </c:pt>
                <c:pt idx="181">
                  <c:v>59034.650690000002</c:v>
                </c:pt>
                <c:pt idx="182">
                  <c:v>59035.676390000001</c:v>
                </c:pt>
                <c:pt idx="183">
                  <c:v>59036.702080000003</c:v>
                </c:pt>
                <c:pt idx="184">
                  <c:v>59037.727779999987</c:v>
                </c:pt>
                <c:pt idx="185">
                  <c:v>59038.753470000003</c:v>
                </c:pt>
                <c:pt idx="186">
                  <c:v>59039.779169999987</c:v>
                </c:pt>
                <c:pt idx="187">
                  <c:v>59040.804860000011</c:v>
                </c:pt>
                <c:pt idx="188">
                  <c:v>59041.830560000002</c:v>
                </c:pt>
                <c:pt idx="189">
                  <c:v>59042.856249999997</c:v>
                </c:pt>
                <c:pt idx="190">
                  <c:v>59043.881940000007</c:v>
                </c:pt>
                <c:pt idx="191">
                  <c:v>59044.907639999998</c:v>
                </c:pt>
                <c:pt idx="192">
                  <c:v>59045.93333</c:v>
                </c:pt>
                <c:pt idx="193">
                  <c:v>59046.959029999998</c:v>
                </c:pt>
                <c:pt idx="194">
                  <c:v>59047.98472</c:v>
                </c:pt>
                <c:pt idx="195">
                  <c:v>59049.010420000013</c:v>
                </c:pt>
                <c:pt idx="196">
                  <c:v>59050.036110000001</c:v>
                </c:pt>
                <c:pt idx="197">
                  <c:v>59051.061809999999</c:v>
                </c:pt>
                <c:pt idx="198">
                  <c:v>59052.087500000001</c:v>
                </c:pt>
                <c:pt idx="199">
                  <c:v>59053.113189999996</c:v>
                </c:pt>
                <c:pt idx="200">
                  <c:v>59054.138890000002</c:v>
                </c:pt>
                <c:pt idx="201">
                  <c:v>59055.164579999997</c:v>
                </c:pt>
                <c:pt idx="202">
                  <c:v>59056.190280000003</c:v>
                </c:pt>
                <c:pt idx="203">
                  <c:v>59057.215969999997</c:v>
                </c:pt>
                <c:pt idx="204">
                  <c:v>59058.241670000003</c:v>
                </c:pt>
                <c:pt idx="205">
                  <c:v>59059.267359999998</c:v>
                </c:pt>
                <c:pt idx="206">
                  <c:v>59060.293059999989</c:v>
                </c:pt>
                <c:pt idx="207">
                  <c:v>59061.318749999999</c:v>
                </c:pt>
                <c:pt idx="208">
                  <c:v>59062.344440000001</c:v>
                </c:pt>
                <c:pt idx="209">
                  <c:v>59063.370140000014</c:v>
                </c:pt>
                <c:pt idx="210">
                  <c:v>59064.395830000001</c:v>
                </c:pt>
                <c:pt idx="211">
                  <c:v>59065.42153</c:v>
                </c:pt>
                <c:pt idx="212">
                  <c:v>59066.447220000002</c:v>
                </c:pt>
                <c:pt idx="213">
                  <c:v>59067.47292</c:v>
                </c:pt>
                <c:pt idx="214">
                  <c:v>59068.498610000002</c:v>
                </c:pt>
                <c:pt idx="215">
                  <c:v>59069.524310000001</c:v>
                </c:pt>
                <c:pt idx="216">
                  <c:v>59070.55</c:v>
                </c:pt>
                <c:pt idx="217">
                  <c:v>59071.575689999998</c:v>
                </c:pt>
                <c:pt idx="218">
                  <c:v>59072.601390000003</c:v>
                </c:pt>
                <c:pt idx="219">
                  <c:v>59073.627079999998</c:v>
                </c:pt>
                <c:pt idx="220">
                  <c:v>59074.652779999997</c:v>
                </c:pt>
                <c:pt idx="221">
                  <c:v>59075.678469999999</c:v>
                </c:pt>
                <c:pt idx="222">
                  <c:v>59076.704169999997</c:v>
                </c:pt>
                <c:pt idx="223">
                  <c:v>59077.729859999999</c:v>
                </c:pt>
                <c:pt idx="224">
                  <c:v>59078.755560000012</c:v>
                </c:pt>
                <c:pt idx="225">
                  <c:v>59079.78125</c:v>
                </c:pt>
                <c:pt idx="226">
                  <c:v>59080.806940000002</c:v>
                </c:pt>
                <c:pt idx="227">
                  <c:v>59081.832640000001</c:v>
                </c:pt>
                <c:pt idx="228">
                  <c:v>59082.858330000003</c:v>
                </c:pt>
                <c:pt idx="229">
                  <c:v>59083.884030000001</c:v>
                </c:pt>
                <c:pt idx="230">
                  <c:v>59084.909720000003</c:v>
                </c:pt>
                <c:pt idx="231">
                  <c:v>59085.935420000002</c:v>
                </c:pt>
                <c:pt idx="232">
                  <c:v>59086.961109999997</c:v>
                </c:pt>
                <c:pt idx="233">
                  <c:v>59087.986810000002</c:v>
                </c:pt>
                <c:pt idx="234">
                  <c:v>59089.012499999997</c:v>
                </c:pt>
                <c:pt idx="235">
                  <c:v>59090.038189999999</c:v>
                </c:pt>
                <c:pt idx="236">
                  <c:v>59091.063889999998</c:v>
                </c:pt>
                <c:pt idx="237">
                  <c:v>59092.08958</c:v>
                </c:pt>
                <c:pt idx="238">
                  <c:v>59093.115280000013</c:v>
                </c:pt>
                <c:pt idx="239">
                  <c:v>59094.14097</c:v>
                </c:pt>
                <c:pt idx="240">
                  <c:v>59095.166669999999</c:v>
                </c:pt>
                <c:pt idx="241">
                  <c:v>59096.192360000001</c:v>
                </c:pt>
                <c:pt idx="242">
                  <c:v>59097.218060000007</c:v>
                </c:pt>
                <c:pt idx="243">
                  <c:v>59098.243749999987</c:v>
                </c:pt>
                <c:pt idx="244">
                  <c:v>59099.269439999989</c:v>
                </c:pt>
                <c:pt idx="245">
                  <c:v>59100.295139999987</c:v>
                </c:pt>
                <c:pt idx="246">
                  <c:v>59101.320829999997</c:v>
                </c:pt>
                <c:pt idx="247">
                  <c:v>59102.346530000003</c:v>
                </c:pt>
                <c:pt idx="248">
                  <c:v>59103.372220000012</c:v>
                </c:pt>
                <c:pt idx="249">
                  <c:v>59104.397920000003</c:v>
                </c:pt>
                <c:pt idx="250">
                  <c:v>59105.423609999998</c:v>
                </c:pt>
                <c:pt idx="251">
                  <c:v>59106.449310000011</c:v>
                </c:pt>
                <c:pt idx="252">
                  <c:v>59107.475000000013</c:v>
                </c:pt>
                <c:pt idx="253">
                  <c:v>59108.500690000001</c:v>
                </c:pt>
                <c:pt idx="254">
                  <c:v>59109.526389999999</c:v>
                </c:pt>
                <c:pt idx="255">
                  <c:v>59110.552080000001</c:v>
                </c:pt>
                <c:pt idx="256">
                  <c:v>59111.57778</c:v>
                </c:pt>
                <c:pt idx="257">
                  <c:v>59112.603469999987</c:v>
                </c:pt>
                <c:pt idx="258">
                  <c:v>59113.629169999993</c:v>
                </c:pt>
                <c:pt idx="259">
                  <c:v>59114.654860000002</c:v>
                </c:pt>
                <c:pt idx="260">
                  <c:v>59115.680560000001</c:v>
                </c:pt>
                <c:pt idx="261">
                  <c:v>59116.706250000003</c:v>
                </c:pt>
                <c:pt idx="262">
                  <c:v>59117.731939999998</c:v>
                </c:pt>
                <c:pt idx="263">
                  <c:v>59118.757640000003</c:v>
                </c:pt>
                <c:pt idx="264">
                  <c:v>59119.783329999998</c:v>
                </c:pt>
                <c:pt idx="265">
                  <c:v>59120.809029999997</c:v>
                </c:pt>
                <c:pt idx="266">
                  <c:v>59121.834720000013</c:v>
                </c:pt>
                <c:pt idx="267">
                  <c:v>59122.860419999997</c:v>
                </c:pt>
                <c:pt idx="268">
                  <c:v>59123.886109999999</c:v>
                </c:pt>
                <c:pt idx="269">
                  <c:v>59124.911809999998</c:v>
                </c:pt>
                <c:pt idx="270">
                  <c:v>59125.9375</c:v>
                </c:pt>
                <c:pt idx="271">
                  <c:v>59126.963189999988</c:v>
                </c:pt>
                <c:pt idx="272">
                  <c:v>59127.988890000001</c:v>
                </c:pt>
                <c:pt idx="273">
                  <c:v>59129.014580000003</c:v>
                </c:pt>
                <c:pt idx="274">
                  <c:v>59130.040280000001</c:v>
                </c:pt>
                <c:pt idx="275">
                  <c:v>59131.065970000003</c:v>
                </c:pt>
                <c:pt idx="276">
                  <c:v>59132.091669999987</c:v>
                </c:pt>
                <c:pt idx="277">
                  <c:v>59133.117359999997</c:v>
                </c:pt>
                <c:pt idx="278">
                  <c:v>59134.143060000002</c:v>
                </c:pt>
                <c:pt idx="279">
                  <c:v>59135.168749999997</c:v>
                </c:pt>
                <c:pt idx="280">
                  <c:v>59136.194439999999</c:v>
                </c:pt>
                <c:pt idx="281">
                  <c:v>59137.220139999998</c:v>
                </c:pt>
                <c:pt idx="282">
                  <c:v>59138.24583</c:v>
                </c:pt>
                <c:pt idx="283">
                  <c:v>59139.271529999998</c:v>
                </c:pt>
                <c:pt idx="284">
                  <c:v>59140.29722</c:v>
                </c:pt>
                <c:pt idx="285">
                  <c:v>59141.322920000013</c:v>
                </c:pt>
                <c:pt idx="286">
                  <c:v>59142.348610000001</c:v>
                </c:pt>
                <c:pt idx="287">
                  <c:v>59143.374309999999</c:v>
                </c:pt>
                <c:pt idx="288">
                  <c:v>59144.4</c:v>
                </c:pt>
                <c:pt idx="289">
                  <c:v>59145.425689999996</c:v>
                </c:pt>
                <c:pt idx="290">
                  <c:v>59146.451390000002</c:v>
                </c:pt>
                <c:pt idx="291">
                  <c:v>59147.477079999997</c:v>
                </c:pt>
                <c:pt idx="292">
                  <c:v>59148.502780000003</c:v>
                </c:pt>
                <c:pt idx="293">
                  <c:v>59149.528469999997</c:v>
                </c:pt>
                <c:pt idx="294">
                  <c:v>59150.554170000003</c:v>
                </c:pt>
                <c:pt idx="295">
                  <c:v>59151.579860000013</c:v>
                </c:pt>
                <c:pt idx="296">
                  <c:v>59152.605560000004</c:v>
                </c:pt>
                <c:pt idx="297">
                  <c:v>59153.631249999999</c:v>
                </c:pt>
                <c:pt idx="298">
                  <c:v>59154.656940000001</c:v>
                </c:pt>
                <c:pt idx="299">
                  <c:v>59155.682640000014</c:v>
                </c:pt>
                <c:pt idx="300">
                  <c:v>59156.708330000001</c:v>
                </c:pt>
                <c:pt idx="301">
                  <c:v>59157.73403</c:v>
                </c:pt>
                <c:pt idx="302">
                  <c:v>59158.759720000002</c:v>
                </c:pt>
                <c:pt idx="303">
                  <c:v>59159.78542</c:v>
                </c:pt>
                <c:pt idx="304">
                  <c:v>59160.811110000002</c:v>
                </c:pt>
                <c:pt idx="305">
                  <c:v>59161.836810000001</c:v>
                </c:pt>
                <c:pt idx="306">
                  <c:v>59162.862500000003</c:v>
                </c:pt>
                <c:pt idx="307">
                  <c:v>59163.888189999998</c:v>
                </c:pt>
                <c:pt idx="308">
                  <c:v>59164.913890000003</c:v>
                </c:pt>
                <c:pt idx="309">
                  <c:v>59165.939580000013</c:v>
                </c:pt>
                <c:pt idx="310">
                  <c:v>59166.965279999997</c:v>
                </c:pt>
                <c:pt idx="311">
                  <c:v>59167.990969999999</c:v>
                </c:pt>
                <c:pt idx="312">
                  <c:v>59169.016669999997</c:v>
                </c:pt>
                <c:pt idx="313">
                  <c:v>59170.042360000007</c:v>
                </c:pt>
                <c:pt idx="314">
                  <c:v>59171.068060000012</c:v>
                </c:pt>
                <c:pt idx="315">
                  <c:v>59172.093749999993</c:v>
                </c:pt>
                <c:pt idx="316">
                  <c:v>59173.119440000002</c:v>
                </c:pt>
                <c:pt idx="317">
                  <c:v>59174.145140000001</c:v>
                </c:pt>
                <c:pt idx="318">
                  <c:v>59175.170830000003</c:v>
                </c:pt>
                <c:pt idx="319">
                  <c:v>59176.196530000001</c:v>
                </c:pt>
                <c:pt idx="320">
                  <c:v>59177.222220000003</c:v>
                </c:pt>
                <c:pt idx="321">
                  <c:v>59178.247920000002</c:v>
                </c:pt>
                <c:pt idx="322">
                  <c:v>59179.273609999997</c:v>
                </c:pt>
                <c:pt idx="323">
                  <c:v>59180.299309999988</c:v>
                </c:pt>
                <c:pt idx="324">
                  <c:v>59181.324999999997</c:v>
                </c:pt>
                <c:pt idx="325">
                  <c:v>59182.350689999999</c:v>
                </c:pt>
                <c:pt idx="326">
                  <c:v>59183.376389999998</c:v>
                </c:pt>
                <c:pt idx="327">
                  <c:v>59184.40208</c:v>
                </c:pt>
                <c:pt idx="328">
                  <c:v>59185.427779999998</c:v>
                </c:pt>
                <c:pt idx="329">
                  <c:v>59186.45347</c:v>
                </c:pt>
                <c:pt idx="330">
                  <c:v>59187.479169999999</c:v>
                </c:pt>
                <c:pt idx="331">
                  <c:v>59188.504860000001</c:v>
                </c:pt>
                <c:pt idx="332">
                  <c:v>59189.530560000007</c:v>
                </c:pt>
                <c:pt idx="333">
                  <c:v>59190.556250000001</c:v>
                </c:pt>
                <c:pt idx="334">
                  <c:v>59191.581939999996</c:v>
                </c:pt>
                <c:pt idx="335">
                  <c:v>59192.607640000002</c:v>
                </c:pt>
                <c:pt idx="336">
                  <c:v>59193.633329999997</c:v>
                </c:pt>
                <c:pt idx="337">
                  <c:v>59194.659030000003</c:v>
                </c:pt>
                <c:pt idx="338">
                  <c:v>59195.684719999997</c:v>
                </c:pt>
                <c:pt idx="339">
                  <c:v>59196.710420000003</c:v>
                </c:pt>
                <c:pt idx="340">
                  <c:v>59197.736109999998</c:v>
                </c:pt>
                <c:pt idx="341">
                  <c:v>59198.761810000004</c:v>
                </c:pt>
                <c:pt idx="342">
                  <c:v>59199.787499999999</c:v>
                </c:pt>
                <c:pt idx="343">
                  <c:v>59200.813190000001</c:v>
                </c:pt>
                <c:pt idx="344">
                  <c:v>59201.838889999999</c:v>
                </c:pt>
                <c:pt idx="345">
                  <c:v>59202.864580000001</c:v>
                </c:pt>
                <c:pt idx="346">
                  <c:v>59203.89028</c:v>
                </c:pt>
                <c:pt idx="347">
                  <c:v>59204.915970000002</c:v>
                </c:pt>
                <c:pt idx="348">
                  <c:v>59205.94167</c:v>
                </c:pt>
                <c:pt idx="349">
                  <c:v>59206.967360000002</c:v>
                </c:pt>
                <c:pt idx="350">
                  <c:v>59207.993060000001</c:v>
                </c:pt>
                <c:pt idx="351">
                  <c:v>59209.018750000003</c:v>
                </c:pt>
                <c:pt idx="352">
                  <c:v>59210.044440000012</c:v>
                </c:pt>
                <c:pt idx="353">
                  <c:v>59211.070140000003</c:v>
                </c:pt>
                <c:pt idx="354">
                  <c:v>59212.095829999998</c:v>
                </c:pt>
                <c:pt idx="355">
                  <c:v>59213.121529999997</c:v>
                </c:pt>
                <c:pt idx="356">
                  <c:v>59214.147220000013</c:v>
                </c:pt>
                <c:pt idx="357">
                  <c:v>59215.172919999997</c:v>
                </c:pt>
                <c:pt idx="358">
                  <c:v>59216.198609999999</c:v>
                </c:pt>
                <c:pt idx="359">
                  <c:v>59217.224309999998</c:v>
                </c:pt>
                <c:pt idx="360">
                  <c:v>59218.25</c:v>
                </c:pt>
                <c:pt idx="361">
                  <c:v>59219.275689999988</c:v>
                </c:pt>
                <c:pt idx="362">
                  <c:v>59220.301390000001</c:v>
                </c:pt>
                <c:pt idx="363">
                  <c:v>59221.327080000003</c:v>
                </c:pt>
                <c:pt idx="364">
                  <c:v>59222.352780000001</c:v>
                </c:pt>
                <c:pt idx="365">
                  <c:v>59223.378470000003</c:v>
                </c:pt>
                <c:pt idx="366">
                  <c:v>59224.404170000002</c:v>
                </c:pt>
                <c:pt idx="367">
                  <c:v>59225.429859999997</c:v>
                </c:pt>
                <c:pt idx="368">
                  <c:v>59226.455560000002</c:v>
                </c:pt>
                <c:pt idx="369">
                  <c:v>59227.481249999997</c:v>
                </c:pt>
                <c:pt idx="370">
                  <c:v>59228.506940000007</c:v>
                </c:pt>
                <c:pt idx="371">
                  <c:v>59229.532639999998</c:v>
                </c:pt>
                <c:pt idx="372">
                  <c:v>59230.55833</c:v>
                </c:pt>
                <c:pt idx="373">
                  <c:v>59231.584029999998</c:v>
                </c:pt>
                <c:pt idx="374">
                  <c:v>59232.60972</c:v>
                </c:pt>
                <c:pt idx="375">
                  <c:v>59233.635419999999</c:v>
                </c:pt>
                <c:pt idx="376">
                  <c:v>59234.661109999986</c:v>
                </c:pt>
                <c:pt idx="377">
                  <c:v>59235.686809999999</c:v>
                </c:pt>
                <c:pt idx="378">
                  <c:v>59236.712500000001</c:v>
                </c:pt>
                <c:pt idx="379">
                  <c:v>59237.738189999996</c:v>
                </c:pt>
                <c:pt idx="380">
                  <c:v>59238.763889999987</c:v>
                </c:pt>
                <c:pt idx="381">
                  <c:v>59239.789579999997</c:v>
                </c:pt>
                <c:pt idx="382">
                  <c:v>59240.815280000003</c:v>
                </c:pt>
                <c:pt idx="383">
                  <c:v>59241.840969999997</c:v>
                </c:pt>
                <c:pt idx="384">
                  <c:v>59242.866670000003</c:v>
                </c:pt>
                <c:pt idx="385">
                  <c:v>59243.892360000013</c:v>
                </c:pt>
                <c:pt idx="386">
                  <c:v>59244.918060000011</c:v>
                </c:pt>
                <c:pt idx="387">
                  <c:v>59245.943749999999</c:v>
                </c:pt>
                <c:pt idx="388">
                  <c:v>59246.969440000001</c:v>
                </c:pt>
                <c:pt idx="389">
                  <c:v>59247.995139999999</c:v>
                </c:pt>
                <c:pt idx="390">
                  <c:v>59249.020830000001</c:v>
                </c:pt>
                <c:pt idx="391">
                  <c:v>59250.04653</c:v>
                </c:pt>
                <c:pt idx="392">
                  <c:v>59251.072220000002</c:v>
                </c:pt>
                <c:pt idx="393">
                  <c:v>59252.09792</c:v>
                </c:pt>
                <c:pt idx="394">
                  <c:v>59253.123610000002</c:v>
                </c:pt>
                <c:pt idx="395">
                  <c:v>59254.149310000001</c:v>
                </c:pt>
                <c:pt idx="396">
                  <c:v>59255.175000000003</c:v>
                </c:pt>
                <c:pt idx="397">
                  <c:v>59256.200689999998</c:v>
                </c:pt>
                <c:pt idx="398">
                  <c:v>59257.226390000003</c:v>
                </c:pt>
                <c:pt idx="399">
                  <c:v>59258.252080000013</c:v>
                </c:pt>
                <c:pt idx="400">
                  <c:v>59259.277779999989</c:v>
                </c:pt>
                <c:pt idx="401">
                  <c:v>59260.303469999999</c:v>
                </c:pt>
                <c:pt idx="402">
                  <c:v>59261.329169999997</c:v>
                </c:pt>
                <c:pt idx="403">
                  <c:v>59262.354860000007</c:v>
                </c:pt>
                <c:pt idx="404">
                  <c:v>59263.380560000012</c:v>
                </c:pt>
                <c:pt idx="405">
                  <c:v>59264.40625</c:v>
                </c:pt>
                <c:pt idx="406">
                  <c:v>59265.431940000002</c:v>
                </c:pt>
                <c:pt idx="407">
                  <c:v>59266.457640000001</c:v>
                </c:pt>
                <c:pt idx="408">
                  <c:v>59267.483330000003</c:v>
                </c:pt>
                <c:pt idx="409">
                  <c:v>59268.509030000001</c:v>
                </c:pt>
                <c:pt idx="410">
                  <c:v>59269.534720000003</c:v>
                </c:pt>
                <c:pt idx="411">
                  <c:v>59270.560420000002</c:v>
                </c:pt>
                <c:pt idx="412">
                  <c:v>59271.586109999997</c:v>
                </c:pt>
                <c:pt idx="413">
                  <c:v>59272.611810000002</c:v>
                </c:pt>
                <c:pt idx="414">
                  <c:v>59273.637499999997</c:v>
                </c:pt>
                <c:pt idx="415">
                  <c:v>59274.663189999977</c:v>
                </c:pt>
                <c:pt idx="416">
                  <c:v>59275.688889999998</c:v>
                </c:pt>
                <c:pt idx="417">
                  <c:v>59276.71458</c:v>
                </c:pt>
                <c:pt idx="418">
                  <c:v>59277.740280000013</c:v>
                </c:pt>
                <c:pt idx="419">
                  <c:v>59278.765969999993</c:v>
                </c:pt>
                <c:pt idx="420">
                  <c:v>59279.791669999977</c:v>
                </c:pt>
                <c:pt idx="421">
                  <c:v>59280.817360000001</c:v>
                </c:pt>
                <c:pt idx="422">
                  <c:v>59281.843060000007</c:v>
                </c:pt>
                <c:pt idx="423">
                  <c:v>59282.868750000001</c:v>
                </c:pt>
                <c:pt idx="424">
                  <c:v>59283.894439999996</c:v>
                </c:pt>
                <c:pt idx="425">
                  <c:v>59284.920140000002</c:v>
                </c:pt>
                <c:pt idx="426">
                  <c:v>59285.945829999997</c:v>
                </c:pt>
                <c:pt idx="427">
                  <c:v>59286.971530000003</c:v>
                </c:pt>
                <c:pt idx="428">
                  <c:v>59287.997219999997</c:v>
                </c:pt>
                <c:pt idx="429">
                  <c:v>59289.022920000003</c:v>
                </c:pt>
                <c:pt idx="430">
                  <c:v>59290.048609999998</c:v>
                </c:pt>
                <c:pt idx="431">
                  <c:v>59291.074310000011</c:v>
                </c:pt>
                <c:pt idx="432">
                  <c:v>59292.1</c:v>
                </c:pt>
                <c:pt idx="433">
                  <c:v>59293.125689999993</c:v>
                </c:pt>
                <c:pt idx="434">
                  <c:v>59294.151389999999</c:v>
                </c:pt>
                <c:pt idx="435">
                  <c:v>59295.177080000001</c:v>
                </c:pt>
                <c:pt idx="436">
                  <c:v>59296.20278</c:v>
                </c:pt>
                <c:pt idx="437">
                  <c:v>59297.228469999987</c:v>
                </c:pt>
                <c:pt idx="438">
                  <c:v>59298.25417</c:v>
                </c:pt>
                <c:pt idx="439">
                  <c:v>59299.279860000002</c:v>
                </c:pt>
                <c:pt idx="440">
                  <c:v>59300.305560000001</c:v>
                </c:pt>
                <c:pt idx="441">
                  <c:v>59301.331250000003</c:v>
                </c:pt>
                <c:pt idx="442">
                  <c:v>59302.356940000012</c:v>
                </c:pt>
                <c:pt idx="443">
                  <c:v>59303.382640000003</c:v>
                </c:pt>
                <c:pt idx="444">
                  <c:v>59304.408329999998</c:v>
                </c:pt>
                <c:pt idx="445">
                  <c:v>59305.434029999997</c:v>
                </c:pt>
                <c:pt idx="446">
                  <c:v>59306.459720000013</c:v>
                </c:pt>
                <c:pt idx="447">
                  <c:v>59307.485419999997</c:v>
                </c:pt>
                <c:pt idx="448">
                  <c:v>59308.511109999999</c:v>
                </c:pt>
                <c:pt idx="449">
                  <c:v>59309.536809999998</c:v>
                </c:pt>
                <c:pt idx="450">
                  <c:v>59310.5625</c:v>
                </c:pt>
                <c:pt idx="451">
                  <c:v>59311.588190000002</c:v>
                </c:pt>
                <c:pt idx="452">
                  <c:v>59312.613890000001</c:v>
                </c:pt>
                <c:pt idx="453">
                  <c:v>59313.639580000003</c:v>
                </c:pt>
                <c:pt idx="454">
                  <c:v>59314.665280000001</c:v>
                </c:pt>
                <c:pt idx="455">
                  <c:v>59315.690970000003</c:v>
                </c:pt>
                <c:pt idx="456">
                  <c:v>59316.716670000002</c:v>
                </c:pt>
                <c:pt idx="457">
                  <c:v>59317.742359999997</c:v>
                </c:pt>
                <c:pt idx="458">
                  <c:v>59318.768060000002</c:v>
                </c:pt>
                <c:pt idx="459">
                  <c:v>59319.793749999983</c:v>
                </c:pt>
                <c:pt idx="460">
                  <c:v>59320.819440000007</c:v>
                </c:pt>
                <c:pt idx="461">
                  <c:v>59321.845139999998</c:v>
                </c:pt>
                <c:pt idx="462">
                  <c:v>59322.87083</c:v>
                </c:pt>
                <c:pt idx="463">
                  <c:v>59323.896529999998</c:v>
                </c:pt>
                <c:pt idx="464">
                  <c:v>59324.92222</c:v>
                </c:pt>
                <c:pt idx="465">
                  <c:v>59325.947920000013</c:v>
                </c:pt>
                <c:pt idx="466">
                  <c:v>59326.973610000001</c:v>
                </c:pt>
                <c:pt idx="467">
                  <c:v>59327.999309999999</c:v>
                </c:pt>
                <c:pt idx="468">
                  <c:v>59329.025000000001</c:v>
                </c:pt>
                <c:pt idx="469">
                  <c:v>59330.050689999996</c:v>
                </c:pt>
                <c:pt idx="470">
                  <c:v>59331.076390000002</c:v>
                </c:pt>
                <c:pt idx="471">
                  <c:v>59332.102079999997</c:v>
                </c:pt>
                <c:pt idx="472">
                  <c:v>59333.127779999988</c:v>
                </c:pt>
                <c:pt idx="473">
                  <c:v>59334.153469999997</c:v>
                </c:pt>
                <c:pt idx="474">
                  <c:v>59335.179170000003</c:v>
                </c:pt>
                <c:pt idx="475">
                  <c:v>59336.204860000013</c:v>
                </c:pt>
                <c:pt idx="476">
                  <c:v>59337.230560000004</c:v>
                </c:pt>
                <c:pt idx="477">
                  <c:v>59338.256249999999</c:v>
                </c:pt>
                <c:pt idx="478">
                  <c:v>59339.281940000001</c:v>
                </c:pt>
                <c:pt idx="479">
                  <c:v>59340.307640000014</c:v>
                </c:pt>
                <c:pt idx="480">
                  <c:v>59341.333330000001</c:v>
                </c:pt>
                <c:pt idx="481">
                  <c:v>59342.35903</c:v>
                </c:pt>
                <c:pt idx="482">
                  <c:v>59343.384720000002</c:v>
                </c:pt>
                <c:pt idx="483">
                  <c:v>59344.41042</c:v>
                </c:pt>
                <c:pt idx="484">
                  <c:v>59345.436110000002</c:v>
                </c:pt>
                <c:pt idx="485">
                  <c:v>59346.461810000001</c:v>
                </c:pt>
                <c:pt idx="486">
                  <c:v>59347.487500000003</c:v>
                </c:pt>
                <c:pt idx="487">
                  <c:v>59348.513189999998</c:v>
                </c:pt>
                <c:pt idx="488">
                  <c:v>59349.538890000003</c:v>
                </c:pt>
                <c:pt idx="489">
                  <c:v>59350.564580000013</c:v>
                </c:pt>
                <c:pt idx="490">
                  <c:v>59351.590279999997</c:v>
                </c:pt>
                <c:pt idx="491">
                  <c:v>59352.615969999999</c:v>
                </c:pt>
                <c:pt idx="492">
                  <c:v>59353.641669999997</c:v>
                </c:pt>
                <c:pt idx="493">
                  <c:v>59354.667359999999</c:v>
                </c:pt>
                <c:pt idx="494">
                  <c:v>59355.693059999998</c:v>
                </c:pt>
                <c:pt idx="495">
                  <c:v>59356.71875</c:v>
                </c:pt>
                <c:pt idx="496">
                  <c:v>59357.744440000002</c:v>
                </c:pt>
                <c:pt idx="497">
                  <c:v>59358.770140000001</c:v>
                </c:pt>
                <c:pt idx="498">
                  <c:v>59359.795830000003</c:v>
                </c:pt>
                <c:pt idx="499">
                  <c:v>59360.821530000001</c:v>
                </c:pt>
                <c:pt idx="500">
                  <c:v>59361.847220000003</c:v>
                </c:pt>
                <c:pt idx="501">
                  <c:v>59362.872920000002</c:v>
                </c:pt>
                <c:pt idx="502">
                  <c:v>59363.898609999997</c:v>
                </c:pt>
                <c:pt idx="503">
                  <c:v>59364.924310000002</c:v>
                </c:pt>
                <c:pt idx="504">
                  <c:v>59365.95</c:v>
                </c:pt>
                <c:pt idx="505">
                  <c:v>59366.975689999999</c:v>
                </c:pt>
                <c:pt idx="506">
                  <c:v>59368.001389999998</c:v>
                </c:pt>
                <c:pt idx="507">
                  <c:v>59369.02708</c:v>
                </c:pt>
                <c:pt idx="508">
                  <c:v>59370.052780000013</c:v>
                </c:pt>
                <c:pt idx="509">
                  <c:v>59371.07847</c:v>
                </c:pt>
                <c:pt idx="510">
                  <c:v>59372.104169999999</c:v>
                </c:pt>
                <c:pt idx="511">
                  <c:v>59373.129860000001</c:v>
                </c:pt>
                <c:pt idx="512">
                  <c:v>59374.155560000007</c:v>
                </c:pt>
                <c:pt idx="513">
                  <c:v>59375.181250000001</c:v>
                </c:pt>
                <c:pt idx="514">
                  <c:v>59376.206939999996</c:v>
                </c:pt>
                <c:pt idx="515">
                  <c:v>59377.232640000002</c:v>
                </c:pt>
                <c:pt idx="516">
                  <c:v>59378.258329999997</c:v>
                </c:pt>
                <c:pt idx="517">
                  <c:v>59379.284030000003</c:v>
                </c:pt>
                <c:pt idx="518">
                  <c:v>59380.309719999997</c:v>
                </c:pt>
                <c:pt idx="519">
                  <c:v>59381.335420000003</c:v>
                </c:pt>
                <c:pt idx="520">
                  <c:v>59382.361109999998</c:v>
                </c:pt>
                <c:pt idx="521">
                  <c:v>59383.386810000011</c:v>
                </c:pt>
                <c:pt idx="522">
                  <c:v>59384.412499999999</c:v>
                </c:pt>
                <c:pt idx="523">
                  <c:v>59385.438190000001</c:v>
                </c:pt>
                <c:pt idx="524">
                  <c:v>59386.463889999999</c:v>
                </c:pt>
                <c:pt idx="525">
                  <c:v>59387.489580000001</c:v>
                </c:pt>
                <c:pt idx="526">
                  <c:v>59388.51528</c:v>
                </c:pt>
                <c:pt idx="527">
                  <c:v>59389.540970000002</c:v>
                </c:pt>
                <c:pt idx="528">
                  <c:v>59390.56667</c:v>
                </c:pt>
                <c:pt idx="529">
                  <c:v>59391.592360000002</c:v>
                </c:pt>
                <c:pt idx="530">
                  <c:v>59392.618060000001</c:v>
                </c:pt>
                <c:pt idx="531">
                  <c:v>59393.643750000003</c:v>
                </c:pt>
                <c:pt idx="532">
                  <c:v>59394.669439999998</c:v>
                </c:pt>
                <c:pt idx="533">
                  <c:v>59395.695139999989</c:v>
                </c:pt>
                <c:pt idx="534">
                  <c:v>59396.720829999998</c:v>
                </c:pt>
                <c:pt idx="535">
                  <c:v>59397.746529999997</c:v>
                </c:pt>
                <c:pt idx="536">
                  <c:v>59398.772220000013</c:v>
                </c:pt>
                <c:pt idx="537">
                  <c:v>59399.79791999999</c:v>
                </c:pt>
                <c:pt idx="538">
                  <c:v>59400.823609999999</c:v>
                </c:pt>
                <c:pt idx="539">
                  <c:v>59401.849309999998</c:v>
                </c:pt>
                <c:pt idx="540">
                  <c:v>59402.875</c:v>
                </c:pt>
                <c:pt idx="541">
                  <c:v>59403.900690000002</c:v>
                </c:pt>
                <c:pt idx="542">
                  <c:v>59404.926390000001</c:v>
                </c:pt>
                <c:pt idx="543">
                  <c:v>59405.952080000003</c:v>
                </c:pt>
                <c:pt idx="544">
                  <c:v>59406.977780000001</c:v>
                </c:pt>
                <c:pt idx="545">
                  <c:v>59408.003470000003</c:v>
                </c:pt>
                <c:pt idx="546">
                  <c:v>59409.029169999987</c:v>
                </c:pt>
                <c:pt idx="547">
                  <c:v>59410.054860000011</c:v>
                </c:pt>
                <c:pt idx="548">
                  <c:v>59411.080560000002</c:v>
                </c:pt>
                <c:pt idx="549">
                  <c:v>59412.106249999997</c:v>
                </c:pt>
                <c:pt idx="550">
                  <c:v>59413.131939999999</c:v>
                </c:pt>
                <c:pt idx="551">
                  <c:v>59414.157639999998</c:v>
                </c:pt>
                <c:pt idx="552">
                  <c:v>59415.18333</c:v>
                </c:pt>
                <c:pt idx="553">
                  <c:v>59416.209029999998</c:v>
                </c:pt>
                <c:pt idx="554">
                  <c:v>59417.23472</c:v>
                </c:pt>
                <c:pt idx="555">
                  <c:v>59418.260419999999</c:v>
                </c:pt>
                <c:pt idx="556">
                  <c:v>59419.286110000001</c:v>
                </c:pt>
                <c:pt idx="557">
                  <c:v>59420.311809999999</c:v>
                </c:pt>
                <c:pt idx="558">
                  <c:v>59421.337500000001</c:v>
                </c:pt>
                <c:pt idx="559">
                  <c:v>59422.363189999996</c:v>
                </c:pt>
                <c:pt idx="560">
                  <c:v>59423.388890000002</c:v>
                </c:pt>
                <c:pt idx="561">
                  <c:v>59424.414580000011</c:v>
                </c:pt>
                <c:pt idx="562">
                  <c:v>59425.440280000003</c:v>
                </c:pt>
                <c:pt idx="563">
                  <c:v>59426.465969999997</c:v>
                </c:pt>
                <c:pt idx="564">
                  <c:v>59427.491670000003</c:v>
                </c:pt>
                <c:pt idx="565">
                  <c:v>59428.517360000013</c:v>
                </c:pt>
                <c:pt idx="566">
                  <c:v>59429.543060000004</c:v>
                </c:pt>
                <c:pt idx="567">
                  <c:v>59430.568749999999</c:v>
                </c:pt>
                <c:pt idx="568">
                  <c:v>59431.594440000001</c:v>
                </c:pt>
                <c:pt idx="569">
                  <c:v>59432.620139999999</c:v>
                </c:pt>
                <c:pt idx="570">
                  <c:v>59433.645830000001</c:v>
                </c:pt>
                <c:pt idx="571">
                  <c:v>59434.67153</c:v>
                </c:pt>
                <c:pt idx="572">
                  <c:v>59435.697220000002</c:v>
                </c:pt>
                <c:pt idx="573">
                  <c:v>59436.72292</c:v>
                </c:pt>
                <c:pt idx="574">
                  <c:v>59437.748610000002</c:v>
                </c:pt>
                <c:pt idx="575">
                  <c:v>59438.774310000001</c:v>
                </c:pt>
                <c:pt idx="576">
                  <c:v>59439.8</c:v>
                </c:pt>
                <c:pt idx="577">
                  <c:v>59440.825689999998</c:v>
                </c:pt>
                <c:pt idx="578">
                  <c:v>59441.851390000003</c:v>
                </c:pt>
                <c:pt idx="579">
                  <c:v>59442.877080000013</c:v>
                </c:pt>
                <c:pt idx="580">
                  <c:v>59443.902779999997</c:v>
                </c:pt>
                <c:pt idx="581">
                  <c:v>59444.928469999999</c:v>
                </c:pt>
                <c:pt idx="582">
                  <c:v>59445.954169999997</c:v>
                </c:pt>
                <c:pt idx="583">
                  <c:v>59446.979860000007</c:v>
                </c:pt>
                <c:pt idx="584">
                  <c:v>59448.005560000012</c:v>
                </c:pt>
                <c:pt idx="585">
                  <c:v>59449.03125</c:v>
                </c:pt>
                <c:pt idx="586">
                  <c:v>59450.056940000002</c:v>
                </c:pt>
                <c:pt idx="587">
                  <c:v>59451.082640000001</c:v>
                </c:pt>
                <c:pt idx="588">
                  <c:v>59452.108330000003</c:v>
                </c:pt>
                <c:pt idx="589">
                  <c:v>59453.134030000001</c:v>
                </c:pt>
                <c:pt idx="590">
                  <c:v>59454.159720000003</c:v>
                </c:pt>
                <c:pt idx="591">
                  <c:v>59455.185420000002</c:v>
                </c:pt>
                <c:pt idx="592">
                  <c:v>59456.211109999997</c:v>
                </c:pt>
                <c:pt idx="593">
                  <c:v>59457.236810000002</c:v>
                </c:pt>
                <c:pt idx="594">
                  <c:v>59458.262499999997</c:v>
                </c:pt>
                <c:pt idx="595">
                  <c:v>59459.288189999999</c:v>
                </c:pt>
                <c:pt idx="596">
                  <c:v>59460.313889999998</c:v>
                </c:pt>
                <c:pt idx="597">
                  <c:v>59461.33958</c:v>
                </c:pt>
                <c:pt idx="598">
                  <c:v>59462.365280000013</c:v>
                </c:pt>
                <c:pt idx="599">
                  <c:v>59463.39097</c:v>
                </c:pt>
                <c:pt idx="600">
                  <c:v>59464.416669999999</c:v>
                </c:pt>
                <c:pt idx="601">
                  <c:v>59465.442360000001</c:v>
                </c:pt>
                <c:pt idx="602">
                  <c:v>59466.468060000007</c:v>
                </c:pt>
                <c:pt idx="603">
                  <c:v>59467.493749999987</c:v>
                </c:pt>
                <c:pt idx="604">
                  <c:v>59468.519439999996</c:v>
                </c:pt>
                <c:pt idx="605">
                  <c:v>59469.545140000002</c:v>
                </c:pt>
                <c:pt idx="606">
                  <c:v>59470.570829999997</c:v>
                </c:pt>
                <c:pt idx="607">
                  <c:v>59471.596530000003</c:v>
                </c:pt>
                <c:pt idx="608">
                  <c:v>59472.622219999997</c:v>
                </c:pt>
                <c:pt idx="609">
                  <c:v>59473.647920000003</c:v>
                </c:pt>
                <c:pt idx="610">
                  <c:v>59474.673609999998</c:v>
                </c:pt>
                <c:pt idx="611">
                  <c:v>59475.699310000004</c:v>
                </c:pt>
                <c:pt idx="612">
                  <c:v>59476.724999999999</c:v>
                </c:pt>
                <c:pt idx="613">
                  <c:v>59477.750690000001</c:v>
                </c:pt>
                <c:pt idx="614">
                  <c:v>59478.776389999999</c:v>
                </c:pt>
                <c:pt idx="615">
                  <c:v>59479.802080000001</c:v>
                </c:pt>
                <c:pt idx="616">
                  <c:v>59480.82778</c:v>
                </c:pt>
                <c:pt idx="617">
                  <c:v>59481.853470000002</c:v>
                </c:pt>
                <c:pt idx="618">
                  <c:v>59482.87917</c:v>
                </c:pt>
                <c:pt idx="619">
                  <c:v>59483.904860000002</c:v>
                </c:pt>
                <c:pt idx="620">
                  <c:v>59484.930560000001</c:v>
                </c:pt>
                <c:pt idx="621">
                  <c:v>59485.956250000003</c:v>
                </c:pt>
                <c:pt idx="622">
                  <c:v>59486.981940000012</c:v>
                </c:pt>
                <c:pt idx="623">
                  <c:v>59488.007640000003</c:v>
                </c:pt>
                <c:pt idx="624">
                  <c:v>59489.033329999998</c:v>
                </c:pt>
                <c:pt idx="625">
                  <c:v>59490.059029999997</c:v>
                </c:pt>
                <c:pt idx="626">
                  <c:v>59491.084720000013</c:v>
                </c:pt>
                <c:pt idx="627">
                  <c:v>59492.110419999997</c:v>
                </c:pt>
                <c:pt idx="628">
                  <c:v>59493.136109999999</c:v>
                </c:pt>
                <c:pt idx="629">
                  <c:v>59494.161809999998</c:v>
                </c:pt>
                <c:pt idx="630">
                  <c:v>59495.1875</c:v>
                </c:pt>
                <c:pt idx="631">
                  <c:v>59496.213189999988</c:v>
                </c:pt>
                <c:pt idx="632">
                  <c:v>59497.238890000001</c:v>
                </c:pt>
                <c:pt idx="633">
                  <c:v>59498.264580000003</c:v>
                </c:pt>
                <c:pt idx="634">
                  <c:v>59499.290280000001</c:v>
                </c:pt>
                <c:pt idx="635">
                  <c:v>59500.315970000003</c:v>
                </c:pt>
                <c:pt idx="636">
                  <c:v>59501.341670000002</c:v>
                </c:pt>
                <c:pt idx="637">
                  <c:v>59502.367359999997</c:v>
                </c:pt>
                <c:pt idx="638">
                  <c:v>59503.393060000002</c:v>
                </c:pt>
                <c:pt idx="639">
                  <c:v>59504.418749999997</c:v>
                </c:pt>
                <c:pt idx="640">
                  <c:v>59505.444440000007</c:v>
                </c:pt>
                <c:pt idx="641">
                  <c:v>59506.470139999998</c:v>
                </c:pt>
                <c:pt idx="642">
                  <c:v>59507.49583</c:v>
                </c:pt>
                <c:pt idx="643">
                  <c:v>59508.521529999998</c:v>
                </c:pt>
                <c:pt idx="644">
                  <c:v>59509.54722</c:v>
                </c:pt>
                <c:pt idx="645">
                  <c:v>59510.572920000013</c:v>
                </c:pt>
                <c:pt idx="646">
                  <c:v>59511.598610000001</c:v>
                </c:pt>
                <c:pt idx="647">
                  <c:v>59512.624309999999</c:v>
                </c:pt>
                <c:pt idx="648">
                  <c:v>59513.65</c:v>
                </c:pt>
                <c:pt idx="649">
                  <c:v>59514.675689999996</c:v>
                </c:pt>
                <c:pt idx="650">
                  <c:v>59515.701389999987</c:v>
                </c:pt>
                <c:pt idx="651">
                  <c:v>59516.72707999999</c:v>
                </c:pt>
                <c:pt idx="652">
                  <c:v>59517.752780000003</c:v>
                </c:pt>
                <c:pt idx="653">
                  <c:v>59518.778469999997</c:v>
                </c:pt>
                <c:pt idx="654">
                  <c:v>59519.804170000003</c:v>
                </c:pt>
                <c:pt idx="655">
                  <c:v>59520.829860000013</c:v>
                </c:pt>
                <c:pt idx="656">
                  <c:v>59521.855560000011</c:v>
                </c:pt>
                <c:pt idx="657">
                  <c:v>59522.881249999999</c:v>
                </c:pt>
                <c:pt idx="658">
                  <c:v>59523.906940000001</c:v>
                </c:pt>
                <c:pt idx="659">
                  <c:v>59524.932640000014</c:v>
                </c:pt>
                <c:pt idx="660">
                  <c:v>59525.958330000001</c:v>
                </c:pt>
                <c:pt idx="661">
                  <c:v>59526.98403</c:v>
                </c:pt>
                <c:pt idx="662">
                  <c:v>59528.009720000002</c:v>
                </c:pt>
                <c:pt idx="663">
                  <c:v>59529.03542</c:v>
                </c:pt>
                <c:pt idx="664">
                  <c:v>59530.061110000002</c:v>
                </c:pt>
                <c:pt idx="665">
                  <c:v>59531.086810000001</c:v>
                </c:pt>
                <c:pt idx="666">
                  <c:v>59532.112500000003</c:v>
                </c:pt>
                <c:pt idx="667">
                  <c:v>59533.138189999998</c:v>
                </c:pt>
                <c:pt idx="668">
                  <c:v>59534.163890000003</c:v>
                </c:pt>
                <c:pt idx="669">
                  <c:v>59535.189580000013</c:v>
                </c:pt>
                <c:pt idx="670">
                  <c:v>59536.215279999997</c:v>
                </c:pt>
                <c:pt idx="671">
                  <c:v>59537.240969999999</c:v>
                </c:pt>
                <c:pt idx="672">
                  <c:v>59538.266669999997</c:v>
                </c:pt>
                <c:pt idx="673">
                  <c:v>59539.292359999999</c:v>
                </c:pt>
                <c:pt idx="674">
                  <c:v>59540.318060000012</c:v>
                </c:pt>
                <c:pt idx="675">
                  <c:v>59541.34375</c:v>
                </c:pt>
                <c:pt idx="676">
                  <c:v>59542.369440000002</c:v>
                </c:pt>
                <c:pt idx="677">
                  <c:v>59543.395140000001</c:v>
                </c:pt>
                <c:pt idx="678">
                  <c:v>59544.420830000003</c:v>
                </c:pt>
                <c:pt idx="679">
                  <c:v>59545.446530000001</c:v>
                </c:pt>
                <c:pt idx="680">
                  <c:v>59546.472220000003</c:v>
                </c:pt>
                <c:pt idx="681">
                  <c:v>59547.497920000002</c:v>
                </c:pt>
                <c:pt idx="682">
                  <c:v>59548.523609999997</c:v>
                </c:pt>
                <c:pt idx="683">
                  <c:v>59549.549310000002</c:v>
                </c:pt>
                <c:pt idx="684">
                  <c:v>59550.574999999997</c:v>
                </c:pt>
                <c:pt idx="685">
                  <c:v>59551.600689999999</c:v>
                </c:pt>
                <c:pt idx="686">
                  <c:v>59552.626389999998</c:v>
                </c:pt>
                <c:pt idx="687">
                  <c:v>59553.65208</c:v>
                </c:pt>
                <c:pt idx="688">
                  <c:v>59554.677779999998</c:v>
                </c:pt>
                <c:pt idx="689">
                  <c:v>59555.703469999993</c:v>
                </c:pt>
                <c:pt idx="690">
                  <c:v>59556.729169999977</c:v>
                </c:pt>
                <c:pt idx="691">
                  <c:v>59557.754860000001</c:v>
                </c:pt>
                <c:pt idx="692">
                  <c:v>59558.780560000007</c:v>
                </c:pt>
                <c:pt idx="693">
                  <c:v>59559.806250000001</c:v>
                </c:pt>
                <c:pt idx="694">
                  <c:v>59560.831939999996</c:v>
                </c:pt>
                <c:pt idx="695">
                  <c:v>59561.857640000002</c:v>
                </c:pt>
                <c:pt idx="696">
                  <c:v>59562.883329999997</c:v>
                </c:pt>
                <c:pt idx="697">
                  <c:v>59563.909030000003</c:v>
                </c:pt>
                <c:pt idx="698">
                  <c:v>59564.934719999997</c:v>
                </c:pt>
                <c:pt idx="699">
                  <c:v>59565.960420000003</c:v>
                </c:pt>
                <c:pt idx="700">
                  <c:v>59566.986109999998</c:v>
                </c:pt>
                <c:pt idx="701">
                  <c:v>59568.011810000011</c:v>
                </c:pt>
                <c:pt idx="702">
                  <c:v>59569.037499999999</c:v>
                </c:pt>
                <c:pt idx="703">
                  <c:v>59570.063189999993</c:v>
                </c:pt>
                <c:pt idx="704">
                  <c:v>59571.088889999999</c:v>
                </c:pt>
                <c:pt idx="705">
                  <c:v>59572.114580000001</c:v>
                </c:pt>
                <c:pt idx="706">
                  <c:v>59573.14028</c:v>
                </c:pt>
                <c:pt idx="707">
                  <c:v>59574.165969999987</c:v>
                </c:pt>
                <c:pt idx="708">
                  <c:v>59575.191669999993</c:v>
                </c:pt>
                <c:pt idx="709">
                  <c:v>59576.217360000002</c:v>
                </c:pt>
                <c:pt idx="710">
                  <c:v>59577.243060000001</c:v>
                </c:pt>
                <c:pt idx="711">
                  <c:v>59578.268750000003</c:v>
                </c:pt>
                <c:pt idx="712">
                  <c:v>59579.294439999998</c:v>
                </c:pt>
                <c:pt idx="713">
                  <c:v>59580.320140000003</c:v>
                </c:pt>
                <c:pt idx="714">
                  <c:v>59581.345829999998</c:v>
                </c:pt>
                <c:pt idx="715">
                  <c:v>59582.371529999997</c:v>
                </c:pt>
                <c:pt idx="716">
                  <c:v>59583.397220000013</c:v>
                </c:pt>
                <c:pt idx="717">
                  <c:v>59584.422919999997</c:v>
                </c:pt>
                <c:pt idx="718">
                  <c:v>59585.448609999999</c:v>
                </c:pt>
                <c:pt idx="719">
                  <c:v>59586.474309999998</c:v>
                </c:pt>
                <c:pt idx="720">
                  <c:v>59587.5</c:v>
                </c:pt>
                <c:pt idx="721">
                  <c:v>59588.525689999988</c:v>
                </c:pt>
                <c:pt idx="722">
                  <c:v>59589.551390000001</c:v>
                </c:pt>
                <c:pt idx="723">
                  <c:v>59590.577080000003</c:v>
                </c:pt>
                <c:pt idx="724">
                  <c:v>59591.602780000001</c:v>
                </c:pt>
                <c:pt idx="725">
                  <c:v>59592.628470000003</c:v>
                </c:pt>
                <c:pt idx="726">
                  <c:v>59593.654170000002</c:v>
                </c:pt>
                <c:pt idx="727">
                  <c:v>59594.679859999997</c:v>
                </c:pt>
                <c:pt idx="728">
                  <c:v>59595.705560000002</c:v>
                </c:pt>
                <c:pt idx="729">
                  <c:v>59596.731249999997</c:v>
                </c:pt>
                <c:pt idx="730">
                  <c:v>59597.756940000007</c:v>
                </c:pt>
                <c:pt idx="731">
                  <c:v>59598.782639999998</c:v>
                </c:pt>
                <c:pt idx="732">
                  <c:v>59599.80833</c:v>
                </c:pt>
                <c:pt idx="733">
                  <c:v>59600.834029999998</c:v>
                </c:pt>
                <c:pt idx="734">
                  <c:v>59601.85972</c:v>
                </c:pt>
                <c:pt idx="735">
                  <c:v>59602.885420000013</c:v>
                </c:pt>
                <c:pt idx="736">
                  <c:v>59603.911110000001</c:v>
                </c:pt>
                <c:pt idx="737">
                  <c:v>59604.936809999999</c:v>
                </c:pt>
                <c:pt idx="738">
                  <c:v>59605.962500000001</c:v>
                </c:pt>
                <c:pt idx="739">
                  <c:v>59606.988189999996</c:v>
                </c:pt>
                <c:pt idx="740">
                  <c:v>59608.013890000002</c:v>
                </c:pt>
                <c:pt idx="741">
                  <c:v>59609.039579999997</c:v>
                </c:pt>
                <c:pt idx="742">
                  <c:v>59610.065280000003</c:v>
                </c:pt>
                <c:pt idx="743">
                  <c:v>59611.090969999997</c:v>
                </c:pt>
                <c:pt idx="744">
                  <c:v>59612.116670000003</c:v>
                </c:pt>
                <c:pt idx="745">
                  <c:v>59613.142360000013</c:v>
                </c:pt>
                <c:pt idx="746">
                  <c:v>59614.168060000004</c:v>
                </c:pt>
                <c:pt idx="747">
                  <c:v>59615.193749999977</c:v>
                </c:pt>
                <c:pt idx="748">
                  <c:v>59616.219440000001</c:v>
                </c:pt>
                <c:pt idx="749">
                  <c:v>59617.245139999999</c:v>
                </c:pt>
                <c:pt idx="750">
                  <c:v>59618.270830000001</c:v>
                </c:pt>
                <c:pt idx="751">
                  <c:v>59619.29653</c:v>
                </c:pt>
                <c:pt idx="752">
                  <c:v>59620.322220000002</c:v>
                </c:pt>
                <c:pt idx="753">
                  <c:v>59621.34792</c:v>
                </c:pt>
                <c:pt idx="754">
                  <c:v>59622.373610000002</c:v>
                </c:pt>
                <c:pt idx="755">
                  <c:v>59623.399310000001</c:v>
                </c:pt>
                <c:pt idx="756">
                  <c:v>59624.425000000003</c:v>
                </c:pt>
                <c:pt idx="757">
                  <c:v>59625.450689999998</c:v>
                </c:pt>
                <c:pt idx="758">
                  <c:v>59626.476390000003</c:v>
                </c:pt>
                <c:pt idx="759">
                  <c:v>59627.502080000013</c:v>
                </c:pt>
                <c:pt idx="760">
                  <c:v>59628.527779999989</c:v>
                </c:pt>
                <c:pt idx="761">
                  <c:v>59629.553469999999</c:v>
                </c:pt>
                <c:pt idx="762">
                  <c:v>59630.579169999997</c:v>
                </c:pt>
                <c:pt idx="763">
                  <c:v>59631.604860000007</c:v>
                </c:pt>
                <c:pt idx="764">
                  <c:v>59632.630560000012</c:v>
                </c:pt>
                <c:pt idx="765">
                  <c:v>59633.65625</c:v>
                </c:pt>
                <c:pt idx="766">
                  <c:v>59634.681940000002</c:v>
                </c:pt>
                <c:pt idx="767">
                  <c:v>59635.707640000001</c:v>
                </c:pt>
                <c:pt idx="768">
                  <c:v>59636.733330000003</c:v>
                </c:pt>
                <c:pt idx="769">
                  <c:v>59637.759030000001</c:v>
                </c:pt>
                <c:pt idx="770">
                  <c:v>59638.784720000003</c:v>
                </c:pt>
                <c:pt idx="771">
                  <c:v>59639.810420000002</c:v>
                </c:pt>
                <c:pt idx="772">
                  <c:v>59640.836109999997</c:v>
                </c:pt>
                <c:pt idx="773">
                  <c:v>59641.861810000002</c:v>
                </c:pt>
                <c:pt idx="774">
                  <c:v>59642.887499999997</c:v>
                </c:pt>
                <c:pt idx="775">
                  <c:v>59643.913189999999</c:v>
                </c:pt>
                <c:pt idx="776">
                  <c:v>59644.938889999998</c:v>
                </c:pt>
                <c:pt idx="777">
                  <c:v>59645.96458</c:v>
                </c:pt>
                <c:pt idx="778">
                  <c:v>59646.990280000013</c:v>
                </c:pt>
                <c:pt idx="779">
                  <c:v>59648.01597</c:v>
                </c:pt>
                <c:pt idx="780">
                  <c:v>59649.041669999999</c:v>
                </c:pt>
                <c:pt idx="781">
                  <c:v>59650.067360000001</c:v>
                </c:pt>
                <c:pt idx="782">
                  <c:v>59651.093059999999</c:v>
                </c:pt>
                <c:pt idx="783">
                  <c:v>59652.118750000001</c:v>
                </c:pt>
                <c:pt idx="784">
                  <c:v>59653.144439999996</c:v>
                </c:pt>
                <c:pt idx="785">
                  <c:v>59654.170140000002</c:v>
                </c:pt>
                <c:pt idx="786">
                  <c:v>59655.195829999997</c:v>
                </c:pt>
                <c:pt idx="787">
                  <c:v>59656.221530000003</c:v>
                </c:pt>
                <c:pt idx="788">
                  <c:v>59657.247219999997</c:v>
                </c:pt>
                <c:pt idx="789">
                  <c:v>59658.272920000003</c:v>
                </c:pt>
                <c:pt idx="790">
                  <c:v>59659.298609999998</c:v>
                </c:pt>
                <c:pt idx="791">
                  <c:v>59660.324310000011</c:v>
                </c:pt>
                <c:pt idx="792">
                  <c:v>59661.35</c:v>
                </c:pt>
                <c:pt idx="793">
                  <c:v>59662.375690000001</c:v>
                </c:pt>
                <c:pt idx="794">
                  <c:v>59663.401389999999</c:v>
                </c:pt>
                <c:pt idx="795">
                  <c:v>59664.427080000001</c:v>
                </c:pt>
                <c:pt idx="796">
                  <c:v>59665.45278</c:v>
                </c:pt>
                <c:pt idx="797">
                  <c:v>59666.478470000002</c:v>
                </c:pt>
                <c:pt idx="798">
                  <c:v>59667.50417</c:v>
                </c:pt>
                <c:pt idx="799">
                  <c:v>59668.529860000002</c:v>
                </c:pt>
                <c:pt idx="800">
                  <c:v>59669.555560000001</c:v>
                </c:pt>
                <c:pt idx="801">
                  <c:v>59670.581250000003</c:v>
                </c:pt>
                <c:pt idx="802">
                  <c:v>59671.606940000012</c:v>
                </c:pt>
                <c:pt idx="803">
                  <c:v>59672.632640000003</c:v>
                </c:pt>
                <c:pt idx="804">
                  <c:v>59673.658329999998</c:v>
                </c:pt>
                <c:pt idx="805">
                  <c:v>59674.684029999997</c:v>
                </c:pt>
                <c:pt idx="806">
                  <c:v>59675.709719999999</c:v>
                </c:pt>
                <c:pt idx="807">
                  <c:v>59676.73541999999</c:v>
                </c:pt>
                <c:pt idx="808">
                  <c:v>59677.761109999978</c:v>
                </c:pt>
                <c:pt idx="809">
                  <c:v>59678.786809999998</c:v>
                </c:pt>
                <c:pt idx="810">
                  <c:v>59679.8125</c:v>
                </c:pt>
                <c:pt idx="811">
                  <c:v>59680.838190000002</c:v>
                </c:pt>
                <c:pt idx="812">
                  <c:v>59681.863890000001</c:v>
                </c:pt>
                <c:pt idx="813">
                  <c:v>59682.889580000003</c:v>
                </c:pt>
                <c:pt idx="814">
                  <c:v>59683.915280000001</c:v>
                </c:pt>
                <c:pt idx="815">
                  <c:v>59684.940970000003</c:v>
                </c:pt>
                <c:pt idx="816">
                  <c:v>59685.966670000002</c:v>
                </c:pt>
                <c:pt idx="817">
                  <c:v>59686.992359999997</c:v>
                </c:pt>
                <c:pt idx="818">
                  <c:v>59688.018060000002</c:v>
                </c:pt>
                <c:pt idx="819">
                  <c:v>59689.043749999997</c:v>
                </c:pt>
                <c:pt idx="820">
                  <c:v>59690.069439999999</c:v>
                </c:pt>
                <c:pt idx="821">
                  <c:v>59691.095139999998</c:v>
                </c:pt>
                <c:pt idx="822">
                  <c:v>59692.12083</c:v>
                </c:pt>
                <c:pt idx="823">
                  <c:v>59693.146529999998</c:v>
                </c:pt>
                <c:pt idx="824">
                  <c:v>59694.17222</c:v>
                </c:pt>
                <c:pt idx="825">
                  <c:v>59695.197919999999</c:v>
                </c:pt>
                <c:pt idx="826">
                  <c:v>59696.223609999986</c:v>
                </c:pt>
                <c:pt idx="827">
                  <c:v>59697.249309999999</c:v>
                </c:pt>
                <c:pt idx="828">
                  <c:v>59698.275000000001</c:v>
                </c:pt>
                <c:pt idx="829">
                  <c:v>59699.300689999996</c:v>
                </c:pt>
                <c:pt idx="830">
                  <c:v>59700.326390000002</c:v>
                </c:pt>
                <c:pt idx="831">
                  <c:v>59701.352080000011</c:v>
                </c:pt>
                <c:pt idx="832">
                  <c:v>59702.377780000003</c:v>
                </c:pt>
                <c:pt idx="833">
                  <c:v>59703.403469999997</c:v>
                </c:pt>
                <c:pt idx="834">
                  <c:v>59704.429170000003</c:v>
                </c:pt>
                <c:pt idx="835">
                  <c:v>59705.454860000013</c:v>
                </c:pt>
                <c:pt idx="836">
                  <c:v>59706.480560000011</c:v>
                </c:pt>
                <c:pt idx="837">
                  <c:v>59707.506249999999</c:v>
                </c:pt>
                <c:pt idx="838">
                  <c:v>59708.531940000001</c:v>
                </c:pt>
                <c:pt idx="839">
                  <c:v>59709.557640000014</c:v>
                </c:pt>
                <c:pt idx="840">
                  <c:v>59710.583330000001</c:v>
                </c:pt>
                <c:pt idx="841">
                  <c:v>59711.60903</c:v>
                </c:pt>
                <c:pt idx="842">
                  <c:v>59712.634720000002</c:v>
                </c:pt>
                <c:pt idx="843">
                  <c:v>59713.66042</c:v>
                </c:pt>
                <c:pt idx="844">
                  <c:v>59714.686110000002</c:v>
                </c:pt>
                <c:pt idx="845">
                  <c:v>59715.711810000001</c:v>
                </c:pt>
                <c:pt idx="846">
                  <c:v>59716.737500000003</c:v>
                </c:pt>
                <c:pt idx="847">
                  <c:v>59717.763189999983</c:v>
                </c:pt>
                <c:pt idx="848">
                  <c:v>59718.788890000003</c:v>
                </c:pt>
                <c:pt idx="849">
                  <c:v>59719.814580000013</c:v>
                </c:pt>
                <c:pt idx="850">
                  <c:v>59720.840280000011</c:v>
                </c:pt>
                <c:pt idx="851">
                  <c:v>59721.865969999999</c:v>
                </c:pt>
                <c:pt idx="852">
                  <c:v>59722.891669999997</c:v>
                </c:pt>
                <c:pt idx="853">
                  <c:v>59723.917360000007</c:v>
                </c:pt>
                <c:pt idx="854">
                  <c:v>59724.943060000012</c:v>
                </c:pt>
                <c:pt idx="855">
                  <c:v>59725.96875</c:v>
                </c:pt>
                <c:pt idx="856">
                  <c:v>59726.994440000002</c:v>
                </c:pt>
                <c:pt idx="857">
                  <c:v>59728.020140000001</c:v>
                </c:pt>
                <c:pt idx="858">
                  <c:v>59729.045830000003</c:v>
                </c:pt>
                <c:pt idx="859">
                  <c:v>59730.071530000001</c:v>
                </c:pt>
                <c:pt idx="860">
                  <c:v>59731.097220000003</c:v>
                </c:pt>
                <c:pt idx="861">
                  <c:v>59732.122920000002</c:v>
                </c:pt>
                <c:pt idx="862">
                  <c:v>59733.148609999997</c:v>
                </c:pt>
                <c:pt idx="863">
                  <c:v>59734.174310000002</c:v>
                </c:pt>
                <c:pt idx="864">
                  <c:v>59735.199999999997</c:v>
                </c:pt>
                <c:pt idx="865">
                  <c:v>59736.225689999977</c:v>
                </c:pt>
                <c:pt idx="866">
                  <c:v>59737.251389999998</c:v>
                </c:pt>
                <c:pt idx="867">
                  <c:v>59738.27708</c:v>
                </c:pt>
                <c:pt idx="868">
                  <c:v>59739.302780000013</c:v>
                </c:pt>
                <c:pt idx="869">
                  <c:v>59740.32847</c:v>
                </c:pt>
                <c:pt idx="870">
                  <c:v>59741.354169999999</c:v>
                </c:pt>
                <c:pt idx="871">
                  <c:v>59742.379860000001</c:v>
                </c:pt>
                <c:pt idx="872">
                  <c:v>59743.405560000007</c:v>
                </c:pt>
                <c:pt idx="873">
                  <c:v>59744.431250000001</c:v>
                </c:pt>
                <c:pt idx="874">
                  <c:v>59745.456940000011</c:v>
                </c:pt>
                <c:pt idx="875">
                  <c:v>59746.482640000002</c:v>
                </c:pt>
                <c:pt idx="876">
                  <c:v>59747.508329999997</c:v>
                </c:pt>
                <c:pt idx="877">
                  <c:v>59748.534030000003</c:v>
                </c:pt>
                <c:pt idx="878">
                  <c:v>59749.559719999997</c:v>
                </c:pt>
                <c:pt idx="879">
                  <c:v>59750.585420000003</c:v>
                </c:pt>
                <c:pt idx="880">
                  <c:v>59751.611109999998</c:v>
                </c:pt>
                <c:pt idx="881">
                  <c:v>59752.636810000011</c:v>
                </c:pt>
                <c:pt idx="882">
                  <c:v>59753.662499999999</c:v>
                </c:pt>
                <c:pt idx="883">
                  <c:v>59754.688190000001</c:v>
                </c:pt>
                <c:pt idx="884">
                  <c:v>59755.713889999999</c:v>
                </c:pt>
                <c:pt idx="885">
                  <c:v>59756.739580000001</c:v>
                </c:pt>
                <c:pt idx="886">
                  <c:v>59757.76528</c:v>
                </c:pt>
                <c:pt idx="887">
                  <c:v>59758.790969999987</c:v>
                </c:pt>
                <c:pt idx="888">
                  <c:v>59759.81667</c:v>
                </c:pt>
                <c:pt idx="889">
                  <c:v>59760.842360000002</c:v>
                </c:pt>
                <c:pt idx="890">
                  <c:v>59761.868060000001</c:v>
                </c:pt>
                <c:pt idx="891">
                  <c:v>59762.893750000003</c:v>
                </c:pt>
                <c:pt idx="892">
                  <c:v>59763.919440000012</c:v>
                </c:pt>
                <c:pt idx="893">
                  <c:v>59764.945140000003</c:v>
                </c:pt>
                <c:pt idx="894">
                  <c:v>59765.970829999998</c:v>
                </c:pt>
                <c:pt idx="895">
                  <c:v>59766.996529999997</c:v>
                </c:pt>
                <c:pt idx="896">
                  <c:v>59768.022220000013</c:v>
                </c:pt>
                <c:pt idx="897">
                  <c:v>59769.047919999997</c:v>
                </c:pt>
                <c:pt idx="898">
                  <c:v>59770.073609999999</c:v>
                </c:pt>
                <c:pt idx="899">
                  <c:v>59771.099309999998</c:v>
                </c:pt>
                <c:pt idx="900">
                  <c:v>59772.125</c:v>
                </c:pt>
                <c:pt idx="901">
                  <c:v>59773.150690000002</c:v>
                </c:pt>
                <c:pt idx="902">
                  <c:v>59774.176390000001</c:v>
                </c:pt>
                <c:pt idx="903">
                  <c:v>59775.202080000003</c:v>
                </c:pt>
                <c:pt idx="904">
                  <c:v>59776.227779999987</c:v>
                </c:pt>
                <c:pt idx="905">
                  <c:v>59777.253470000003</c:v>
                </c:pt>
                <c:pt idx="906">
                  <c:v>59778.279169999987</c:v>
                </c:pt>
                <c:pt idx="907">
                  <c:v>59779.304860000011</c:v>
                </c:pt>
                <c:pt idx="908">
                  <c:v>59780.330560000002</c:v>
                </c:pt>
                <c:pt idx="909">
                  <c:v>59781.356249999997</c:v>
                </c:pt>
                <c:pt idx="910">
                  <c:v>59782.381940000007</c:v>
                </c:pt>
                <c:pt idx="911">
                  <c:v>59783.407639999998</c:v>
                </c:pt>
                <c:pt idx="912">
                  <c:v>59784.43333</c:v>
                </c:pt>
                <c:pt idx="913">
                  <c:v>59785.459029999998</c:v>
                </c:pt>
                <c:pt idx="914">
                  <c:v>59786.48472</c:v>
                </c:pt>
                <c:pt idx="915">
                  <c:v>59787.510420000013</c:v>
                </c:pt>
                <c:pt idx="916">
                  <c:v>59788.536110000001</c:v>
                </c:pt>
                <c:pt idx="917">
                  <c:v>59789.561809999999</c:v>
                </c:pt>
                <c:pt idx="918">
                  <c:v>59790.587500000001</c:v>
                </c:pt>
                <c:pt idx="919">
                  <c:v>59791.613189999996</c:v>
                </c:pt>
                <c:pt idx="920">
                  <c:v>59792.638890000002</c:v>
                </c:pt>
                <c:pt idx="921">
                  <c:v>59793.664579999997</c:v>
                </c:pt>
                <c:pt idx="922">
                  <c:v>59794.690280000003</c:v>
                </c:pt>
                <c:pt idx="923">
                  <c:v>59795.715969999997</c:v>
                </c:pt>
                <c:pt idx="924">
                  <c:v>59796.741670000003</c:v>
                </c:pt>
                <c:pt idx="925">
                  <c:v>59797.767359999998</c:v>
                </c:pt>
                <c:pt idx="926">
                  <c:v>59798.793059999989</c:v>
                </c:pt>
                <c:pt idx="927">
                  <c:v>59799.818749999999</c:v>
                </c:pt>
                <c:pt idx="928">
                  <c:v>59800.844440000001</c:v>
                </c:pt>
                <c:pt idx="929">
                  <c:v>59801.870140000014</c:v>
                </c:pt>
                <c:pt idx="930">
                  <c:v>59802.895830000001</c:v>
                </c:pt>
                <c:pt idx="931">
                  <c:v>59803.92153</c:v>
                </c:pt>
                <c:pt idx="932">
                  <c:v>59804.947220000002</c:v>
                </c:pt>
                <c:pt idx="933">
                  <c:v>59805.97292</c:v>
                </c:pt>
                <c:pt idx="934">
                  <c:v>59806.998610000002</c:v>
                </c:pt>
                <c:pt idx="935">
                  <c:v>59808.024310000001</c:v>
                </c:pt>
                <c:pt idx="936">
                  <c:v>59809.05</c:v>
                </c:pt>
                <c:pt idx="937">
                  <c:v>59810.075689999998</c:v>
                </c:pt>
                <c:pt idx="938">
                  <c:v>59811.101390000003</c:v>
                </c:pt>
                <c:pt idx="939">
                  <c:v>59812.127079999998</c:v>
                </c:pt>
                <c:pt idx="940">
                  <c:v>59813.152779999997</c:v>
                </c:pt>
                <c:pt idx="941">
                  <c:v>59814.178469999999</c:v>
                </c:pt>
                <c:pt idx="942">
                  <c:v>59815.204169999997</c:v>
                </c:pt>
                <c:pt idx="943">
                  <c:v>59816.229859999999</c:v>
                </c:pt>
                <c:pt idx="944">
                  <c:v>59817.255560000012</c:v>
                </c:pt>
                <c:pt idx="945">
                  <c:v>59818.28125</c:v>
                </c:pt>
                <c:pt idx="946">
                  <c:v>59819.306940000002</c:v>
                </c:pt>
                <c:pt idx="947">
                  <c:v>59820.332640000001</c:v>
                </c:pt>
                <c:pt idx="948">
                  <c:v>59821.358330000003</c:v>
                </c:pt>
                <c:pt idx="949">
                  <c:v>59822.384030000001</c:v>
                </c:pt>
                <c:pt idx="950">
                  <c:v>59823.409720000003</c:v>
                </c:pt>
                <c:pt idx="951">
                  <c:v>59824.435420000002</c:v>
                </c:pt>
                <c:pt idx="952">
                  <c:v>59825.461109999997</c:v>
                </c:pt>
                <c:pt idx="953">
                  <c:v>59826.486810000002</c:v>
                </c:pt>
                <c:pt idx="954">
                  <c:v>59827.512499999997</c:v>
                </c:pt>
                <c:pt idx="955">
                  <c:v>59828.538189999999</c:v>
                </c:pt>
                <c:pt idx="956">
                  <c:v>59829.563889999998</c:v>
                </c:pt>
                <c:pt idx="957">
                  <c:v>59830.58958</c:v>
                </c:pt>
                <c:pt idx="958">
                  <c:v>59831.615280000013</c:v>
                </c:pt>
                <c:pt idx="959">
                  <c:v>59832.64097</c:v>
                </c:pt>
                <c:pt idx="960">
                  <c:v>59833.666669999999</c:v>
                </c:pt>
                <c:pt idx="961">
                  <c:v>59834.692360000001</c:v>
                </c:pt>
                <c:pt idx="962">
                  <c:v>59835.718060000007</c:v>
                </c:pt>
                <c:pt idx="963">
                  <c:v>59836.743749999987</c:v>
                </c:pt>
                <c:pt idx="964">
                  <c:v>59837.769439999989</c:v>
                </c:pt>
                <c:pt idx="965">
                  <c:v>59838.795139999987</c:v>
                </c:pt>
                <c:pt idx="966">
                  <c:v>59839.820829999997</c:v>
                </c:pt>
                <c:pt idx="967">
                  <c:v>59840.846530000003</c:v>
                </c:pt>
                <c:pt idx="968">
                  <c:v>59841.872220000012</c:v>
                </c:pt>
                <c:pt idx="969">
                  <c:v>59842.897920000003</c:v>
                </c:pt>
                <c:pt idx="970">
                  <c:v>59843.923609999998</c:v>
                </c:pt>
                <c:pt idx="971">
                  <c:v>59844.949310000011</c:v>
                </c:pt>
                <c:pt idx="972">
                  <c:v>59845.975000000013</c:v>
                </c:pt>
                <c:pt idx="973">
                  <c:v>59847.000690000001</c:v>
                </c:pt>
                <c:pt idx="974">
                  <c:v>59848.026389999999</c:v>
                </c:pt>
                <c:pt idx="975">
                  <c:v>59849.052080000001</c:v>
                </c:pt>
                <c:pt idx="976">
                  <c:v>59850.07778</c:v>
                </c:pt>
                <c:pt idx="977">
                  <c:v>59851.103469999987</c:v>
                </c:pt>
                <c:pt idx="978">
                  <c:v>59852.129169999993</c:v>
                </c:pt>
                <c:pt idx="979">
                  <c:v>59853.154860000002</c:v>
                </c:pt>
                <c:pt idx="980">
                  <c:v>59854.180560000001</c:v>
                </c:pt>
                <c:pt idx="981">
                  <c:v>59855.206250000003</c:v>
                </c:pt>
                <c:pt idx="982">
                  <c:v>59856.231939999998</c:v>
                </c:pt>
                <c:pt idx="983">
                  <c:v>59857.257640000003</c:v>
                </c:pt>
                <c:pt idx="984">
                  <c:v>59858.283329999998</c:v>
                </c:pt>
                <c:pt idx="985">
                  <c:v>59859.309029999997</c:v>
                </c:pt>
                <c:pt idx="986">
                  <c:v>59860.334720000013</c:v>
                </c:pt>
                <c:pt idx="987">
                  <c:v>59861.360419999997</c:v>
                </c:pt>
                <c:pt idx="988">
                  <c:v>59862.386109999999</c:v>
                </c:pt>
                <c:pt idx="989">
                  <c:v>59863.411809999998</c:v>
                </c:pt>
                <c:pt idx="990">
                  <c:v>59864.4375</c:v>
                </c:pt>
                <c:pt idx="991">
                  <c:v>59865.463189999988</c:v>
                </c:pt>
                <c:pt idx="992">
                  <c:v>59866.488890000001</c:v>
                </c:pt>
                <c:pt idx="993">
                  <c:v>59867.514580000003</c:v>
                </c:pt>
                <c:pt idx="994">
                  <c:v>59868.540280000001</c:v>
                </c:pt>
                <c:pt idx="995">
                  <c:v>59869.565970000003</c:v>
                </c:pt>
                <c:pt idx="996">
                  <c:v>59870.591669999987</c:v>
                </c:pt>
                <c:pt idx="997">
                  <c:v>59871.617359999997</c:v>
                </c:pt>
                <c:pt idx="998">
                  <c:v>59872.643060000002</c:v>
                </c:pt>
                <c:pt idx="999">
                  <c:v>59873.668749999997</c:v>
                </c:pt>
                <c:pt idx="1000">
                  <c:v>59874.694439999999</c:v>
                </c:pt>
                <c:pt idx="1001">
                  <c:v>59875.720139999998</c:v>
                </c:pt>
                <c:pt idx="1002">
                  <c:v>59876.74583</c:v>
                </c:pt>
                <c:pt idx="1003">
                  <c:v>59877.771529999998</c:v>
                </c:pt>
                <c:pt idx="1004">
                  <c:v>59878.79722</c:v>
                </c:pt>
                <c:pt idx="1005">
                  <c:v>59879.822920000013</c:v>
                </c:pt>
                <c:pt idx="1006">
                  <c:v>59880.848610000001</c:v>
                </c:pt>
                <c:pt idx="1007">
                  <c:v>59881.874309999999</c:v>
                </c:pt>
                <c:pt idx="1008">
                  <c:v>59882.9</c:v>
                </c:pt>
                <c:pt idx="1009">
                  <c:v>59883.925689999996</c:v>
                </c:pt>
                <c:pt idx="1010">
                  <c:v>59884.951390000002</c:v>
                </c:pt>
                <c:pt idx="1011">
                  <c:v>59885.977079999997</c:v>
                </c:pt>
                <c:pt idx="1012">
                  <c:v>59887.002780000003</c:v>
                </c:pt>
                <c:pt idx="1013">
                  <c:v>59888.028469999997</c:v>
                </c:pt>
                <c:pt idx="1014">
                  <c:v>59889.054170000003</c:v>
                </c:pt>
                <c:pt idx="1015">
                  <c:v>59890.079860000013</c:v>
                </c:pt>
                <c:pt idx="1016">
                  <c:v>59891.105560000004</c:v>
                </c:pt>
                <c:pt idx="1017">
                  <c:v>59892.131249999999</c:v>
                </c:pt>
                <c:pt idx="1018">
                  <c:v>59893.156940000001</c:v>
                </c:pt>
                <c:pt idx="1019">
                  <c:v>59894.182640000014</c:v>
                </c:pt>
                <c:pt idx="1020">
                  <c:v>59895.208330000001</c:v>
                </c:pt>
                <c:pt idx="1021">
                  <c:v>59896.23403</c:v>
                </c:pt>
                <c:pt idx="1022">
                  <c:v>59897.259720000002</c:v>
                </c:pt>
                <c:pt idx="1023">
                  <c:v>59898.28542</c:v>
                </c:pt>
                <c:pt idx="1024">
                  <c:v>59899.311110000002</c:v>
                </c:pt>
                <c:pt idx="1025">
                  <c:v>59900.336810000001</c:v>
                </c:pt>
                <c:pt idx="1026">
                  <c:v>59901.362500000003</c:v>
                </c:pt>
                <c:pt idx="1027">
                  <c:v>59902.388189999998</c:v>
                </c:pt>
                <c:pt idx="1028">
                  <c:v>59903.413890000003</c:v>
                </c:pt>
                <c:pt idx="1029">
                  <c:v>59904.439580000013</c:v>
                </c:pt>
                <c:pt idx="1030">
                  <c:v>59905.465279999997</c:v>
                </c:pt>
                <c:pt idx="1031">
                  <c:v>59906.490969999999</c:v>
                </c:pt>
                <c:pt idx="1032">
                  <c:v>59907.516669999997</c:v>
                </c:pt>
                <c:pt idx="1033">
                  <c:v>59908.542360000007</c:v>
                </c:pt>
                <c:pt idx="1034">
                  <c:v>59909.568060000012</c:v>
                </c:pt>
                <c:pt idx="1035">
                  <c:v>59910.593749999993</c:v>
                </c:pt>
                <c:pt idx="1036">
                  <c:v>59911.619440000002</c:v>
                </c:pt>
                <c:pt idx="1037">
                  <c:v>59912.645140000001</c:v>
                </c:pt>
                <c:pt idx="1038">
                  <c:v>59913.670830000003</c:v>
                </c:pt>
                <c:pt idx="1039">
                  <c:v>59914.696530000001</c:v>
                </c:pt>
                <c:pt idx="1040">
                  <c:v>59915.722220000003</c:v>
                </c:pt>
                <c:pt idx="1041">
                  <c:v>59916.747920000002</c:v>
                </c:pt>
                <c:pt idx="1042">
                  <c:v>59917.773609999997</c:v>
                </c:pt>
                <c:pt idx="1043">
                  <c:v>59918.799309999988</c:v>
                </c:pt>
                <c:pt idx="1044">
                  <c:v>59919.824999999997</c:v>
                </c:pt>
                <c:pt idx="1045">
                  <c:v>59920.850689999999</c:v>
                </c:pt>
                <c:pt idx="1046">
                  <c:v>59921.876389999998</c:v>
                </c:pt>
                <c:pt idx="1047">
                  <c:v>59922.90208</c:v>
                </c:pt>
                <c:pt idx="1048">
                  <c:v>59923.927779999998</c:v>
                </c:pt>
                <c:pt idx="1049">
                  <c:v>59924.95347</c:v>
                </c:pt>
                <c:pt idx="1050">
                  <c:v>59925.979169999999</c:v>
                </c:pt>
                <c:pt idx="1051">
                  <c:v>59927.004860000001</c:v>
                </c:pt>
                <c:pt idx="1052">
                  <c:v>59928.030560000007</c:v>
                </c:pt>
                <c:pt idx="1053">
                  <c:v>59929.056250000001</c:v>
                </c:pt>
                <c:pt idx="1054">
                  <c:v>59930.081939999996</c:v>
                </c:pt>
                <c:pt idx="1055">
                  <c:v>59931.107640000002</c:v>
                </c:pt>
                <c:pt idx="1056">
                  <c:v>59932.133329999997</c:v>
                </c:pt>
                <c:pt idx="1057">
                  <c:v>59933.159030000003</c:v>
                </c:pt>
                <c:pt idx="1058">
                  <c:v>59934.184719999997</c:v>
                </c:pt>
                <c:pt idx="1059">
                  <c:v>59935.210420000003</c:v>
                </c:pt>
                <c:pt idx="1060">
                  <c:v>59936.236109999998</c:v>
                </c:pt>
                <c:pt idx="1061">
                  <c:v>59937.261810000004</c:v>
                </c:pt>
                <c:pt idx="1062">
                  <c:v>59938.287499999999</c:v>
                </c:pt>
                <c:pt idx="1063">
                  <c:v>59939.313190000001</c:v>
                </c:pt>
                <c:pt idx="1064">
                  <c:v>59940.338889999999</c:v>
                </c:pt>
                <c:pt idx="1065">
                  <c:v>59941.364580000001</c:v>
                </c:pt>
                <c:pt idx="1066">
                  <c:v>59942.39028</c:v>
                </c:pt>
                <c:pt idx="1067">
                  <c:v>59943.415970000002</c:v>
                </c:pt>
                <c:pt idx="1068">
                  <c:v>59944.44167</c:v>
                </c:pt>
                <c:pt idx="1069">
                  <c:v>59945.467360000002</c:v>
                </c:pt>
                <c:pt idx="1070">
                  <c:v>59946.493060000001</c:v>
                </c:pt>
                <c:pt idx="1071">
                  <c:v>59947.518750000003</c:v>
                </c:pt>
                <c:pt idx="1072">
                  <c:v>59948.544440000012</c:v>
                </c:pt>
                <c:pt idx="1073">
                  <c:v>59949.570140000003</c:v>
                </c:pt>
                <c:pt idx="1074">
                  <c:v>59950.595829999998</c:v>
                </c:pt>
                <c:pt idx="1075">
                  <c:v>59951.621529999997</c:v>
                </c:pt>
                <c:pt idx="1076">
                  <c:v>59952.647220000013</c:v>
                </c:pt>
                <c:pt idx="1077">
                  <c:v>59953.672919999997</c:v>
                </c:pt>
                <c:pt idx="1078">
                  <c:v>59954.698609999999</c:v>
                </c:pt>
                <c:pt idx="1079">
                  <c:v>59955.724309999998</c:v>
                </c:pt>
                <c:pt idx="1080">
                  <c:v>59956.75</c:v>
                </c:pt>
                <c:pt idx="1081">
                  <c:v>59957.775689999988</c:v>
                </c:pt>
                <c:pt idx="1082">
                  <c:v>59958.801390000001</c:v>
                </c:pt>
                <c:pt idx="1083">
                  <c:v>59959.827080000003</c:v>
                </c:pt>
                <c:pt idx="1084">
                  <c:v>59960.852780000001</c:v>
                </c:pt>
                <c:pt idx="1085">
                  <c:v>59961.878470000003</c:v>
                </c:pt>
                <c:pt idx="1086">
                  <c:v>59962.904170000002</c:v>
                </c:pt>
                <c:pt idx="1087">
                  <c:v>59963.929859999997</c:v>
                </c:pt>
                <c:pt idx="1088">
                  <c:v>59964.955560000002</c:v>
                </c:pt>
                <c:pt idx="1089">
                  <c:v>59965.981249999997</c:v>
                </c:pt>
                <c:pt idx="1090">
                  <c:v>59967.006940000007</c:v>
                </c:pt>
                <c:pt idx="1091">
                  <c:v>59968.032639999998</c:v>
                </c:pt>
                <c:pt idx="1092">
                  <c:v>59969.05833</c:v>
                </c:pt>
                <c:pt idx="1093">
                  <c:v>59970.084029999998</c:v>
                </c:pt>
                <c:pt idx="1094">
                  <c:v>59971.10972</c:v>
                </c:pt>
                <c:pt idx="1095">
                  <c:v>59972.135419999999</c:v>
                </c:pt>
                <c:pt idx="1096">
                  <c:v>59973.161109999986</c:v>
                </c:pt>
                <c:pt idx="1097">
                  <c:v>59974.186809999999</c:v>
                </c:pt>
                <c:pt idx="1098">
                  <c:v>59975.212500000001</c:v>
                </c:pt>
                <c:pt idx="1099">
                  <c:v>59976.238189999996</c:v>
                </c:pt>
                <c:pt idx="1100">
                  <c:v>59977.263889999987</c:v>
                </c:pt>
                <c:pt idx="1101">
                  <c:v>59978.289579999997</c:v>
                </c:pt>
                <c:pt idx="1102">
                  <c:v>59979.315280000003</c:v>
                </c:pt>
                <c:pt idx="1103">
                  <c:v>59980.340969999997</c:v>
                </c:pt>
                <c:pt idx="1104">
                  <c:v>59981.366670000003</c:v>
                </c:pt>
                <c:pt idx="1105">
                  <c:v>59982.392360000013</c:v>
                </c:pt>
                <c:pt idx="1106">
                  <c:v>59983.418060000011</c:v>
                </c:pt>
                <c:pt idx="1107">
                  <c:v>59984.443749999999</c:v>
                </c:pt>
                <c:pt idx="1108">
                  <c:v>59985.469440000001</c:v>
                </c:pt>
                <c:pt idx="1109">
                  <c:v>59986.495139999999</c:v>
                </c:pt>
                <c:pt idx="1110">
                  <c:v>59987.520830000001</c:v>
                </c:pt>
                <c:pt idx="1111">
                  <c:v>59988.54653</c:v>
                </c:pt>
                <c:pt idx="1112">
                  <c:v>59989.572220000002</c:v>
                </c:pt>
                <c:pt idx="1113">
                  <c:v>59990.59792</c:v>
                </c:pt>
                <c:pt idx="1114">
                  <c:v>59991.623610000002</c:v>
                </c:pt>
                <c:pt idx="1115">
                  <c:v>59992.649310000001</c:v>
                </c:pt>
                <c:pt idx="1116">
                  <c:v>59993.675000000003</c:v>
                </c:pt>
                <c:pt idx="1117">
                  <c:v>59994.700689999998</c:v>
                </c:pt>
                <c:pt idx="1118">
                  <c:v>59995.726390000003</c:v>
                </c:pt>
                <c:pt idx="1119">
                  <c:v>59996.752080000013</c:v>
                </c:pt>
                <c:pt idx="1120">
                  <c:v>59997.777779999989</c:v>
                </c:pt>
                <c:pt idx="1121">
                  <c:v>59998.803469999999</c:v>
                </c:pt>
                <c:pt idx="1122">
                  <c:v>59999.829169999997</c:v>
                </c:pt>
                <c:pt idx="1123">
                  <c:v>60000.854860000007</c:v>
                </c:pt>
                <c:pt idx="1124">
                  <c:v>60001.880560000012</c:v>
                </c:pt>
                <c:pt idx="1125">
                  <c:v>60002.90625</c:v>
                </c:pt>
                <c:pt idx="1126">
                  <c:v>60003.931940000002</c:v>
                </c:pt>
                <c:pt idx="1127">
                  <c:v>60004.957640000001</c:v>
                </c:pt>
                <c:pt idx="1128">
                  <c:v>60005.983330000003</c:v>
                </c:pt>
                <c:pt idx="1129">
                  <c:v>60007.009030000001</c:v>
                </c:pt>
                <c:pt idx="1130">
                  <c:v>60008.034720000003</c:v>
                </c:pt>
                <c:pt idx="1131">
                  <c:v>60009.060420000002</c:v>
                </c:pt>
                <c:pt idx="1132">
                  <c:v>60010.086109999997</c:v>
                </c:pt>
                <c:pt idx="1133">
                  <c:v>60011.111810000002</c:v>
                </c:pt>
                <c:pt idx="1134">
                  <c:v>60012.137499999997</c:v>
                </c:pt>
                <c:pt idx="1135">
                  <c:v>60013.163189999977</c:v>
                </c:pt>
                <c:pt idx="1136">
                  <c:v>60014.188889999998</c:v>
                </c:pt>
                <c:pt idx="1137">
                  <c:v>60015.21458</c:v>
                </c:pt>
                <c:pt idx="1138">
                  <c:v>60016.240280000013</c:v>
                </c:pt>
                <c:pt idx="1139">
                  <c:v>60017.265969999993</c:v>
                </c:pt>
                <c:pt idx="1140">
                  <c:v>60018.291669999977</c:v>
                </c:pt>
                <c:pt idx="1141">
                  <c:v>60019.317360000001</c:v>
                </c:pt>
                <c:pt idx="1142">
                  <c:v>60020.343060000007</c:v>
                </c:pt>
                <c:pt idx="1143">
                  <c:v>60021.368750000001</c:v>
                </c:pt>
                <c:pt idx="1144">
                  <c:v>60022.394439999996</c:v>
                </c:pt>
                <c:pt idx="1145">
                  <c:v>60023.420140000002</c:v>
                </c:pt>
                <c:pt idx="1146">
                  <c:v>60024.445829999997</c:v>
                </c:pt>
                <c:pt idx="1147">
                  <c:v>60025.471530000003</c:v>
                </c:pt>
                <c:pt idx="1148">
                  <c:v>60026.497219999997</c:v>
                </c:pt>
                <c:pt idx="1149">
                  <c:v>60027.522920000003</c:v>
                </c:pt>
                <c:pt idx="1150">
                  <c:v>60028.548609999998</c:v>
                </c:pt>
                <c:pt idx="1151">
                  <c:v>60029.574310000011</c:v>
                </c:pt>
                <c:pt idx="1152">
                  <c:v>60030.6</c:v>
                </c:pt>
                <c:pt idx="1153">
                  <c:v>60031.625689999993</c:v>
                </c:pt>
                <c:pt idx="1154">
                  <c:v>60032.651389999999</c:v>
                </c:pt>
                <c:pt idx="1155">
                  <c:v>60033.677080000001</c:v>
                </c:pt>
                <c:pt idx="1156">
                  <c:v>60034.70278</c:v>
                </c:pt>
                <c:pt idx="1157">
                  <c:v>60035.728469999987</c:v>
                </c:pt>
                <c:pt idx="1158">
                  <c:v>60036.75417</c:v>
                </c:pt>
                <c:pt idx="1159">
                  <c:v>60037.779860000002</c:v>
                </c:pt>
                <c:pt idx="1160">
                  <c:v>60038.805560000001</c:v>
                </c:pt>
                <c:pt idx="1161">
                  <c:v>60039.831250000003</c:v>
                </c:pt>
                <c:pt idx="1162">
                  <c:v>60040.856940000012</c:v>
                </c:pt>
                <c:pt idx="1163">
                  <c:v>60041.882640000003</c:v>
                </c:pt>
                <c:pt idx="1164">
                  <c:v>60042.908329999998</c:v>
                </c:pt>
                <c:pt idx="1165">
                  <c:v>60043.934029999997</c:v>
                </c:pt>
                <c:pt idx="1166">
                  <c:v>60044.959720000013</c:v>
                </c:pt>
                <c:pt idx="1167">
                  <c:v>60045.985419999997</c:v>
                </c:pt>
                <c:pt idx="1168">
                  <c:v>60047.011109999999</c:v>
                </c:pt>
                <c:pt idx="1169">
                  <c:v>60048.036809999998</c:v>
                </c:pt>
                <c:pt idx="1170">
                  <c:v>60049.0625</c:v>
                </c:pt>
                <c:pt idx="1171">
                  <c:v>60050.088190000002</c:v>
                </c:pt>
                <c:pt idx="1172">
                  <c:v>60051.113890000001</c:v>
                </c:pt>
                <c:pt idx="1173">
                  <c:v>60052.139580000003</c:v>
                </c:pt>
                <c:pt idx="1174">
                  <c:v>60053.165280000001</c:v>
                </c:pt>
                <c:pt idx="1175">
                  <c:v>60054.190970000003</c:v>
                </c:pt>
                <c:pt idx="1176">
                  <c:v>60055.216670000002</c:v>
                </c:pt>
                <c:pt idx="1177">
                  <c:v>60056.242359999997</c:v>
                </c:pt>
                <c:pt idx="1178">
                  <c:v>60057.268060000002</c:v>
                </c:pt>
                <c:pt idx="1179">
                  <c:v>60058.293749999983</c:v>
                </c:pt>
                <c:pt idx="1180">
                  <c:v>60059.319440000007</c:v>
                </c:pt>
                <c:pt idx="1181">
                  <c:v>60060.345139999998</c:v>
                </c:pt>
                <c:pt idx="1182">
                  <c:v>60061.37083</c:v>
                </c:pt>
                <c:pt idx="1183">
                  <c:v>60062.396529999998</c:v>
                </c:pt>
                <c:pt idx="1184">
                  <c:v>60063.42222</c:v>
                </c:pt>
                <c:pt idx="1185">
                  <c:v>60064.447920000013</c:v>
                </c:pt>
                <c:pt idx="1186">
                  <c:v>60065.473610000001</c:v>
                </c:pt>
                <c:pt idx="1187">
                  <c:v>60066.499309999999</c:v>
                </c:pt>
                <c:pt idx="1188">
                  <c:v>60067.525000000001</c:v>
                </c:pt>
                <c:pt idx="1189">
                  <c:v>60068.550689999996</c:v>
                </c:pt>
                <c:pt idx="1190">
                  <c:v>60069.576390000002</c:v>
                </c:pt>
                <c:pt idx="1191">
                  <c:v>60070.602079999997</c:v>
                </c:pt>
                <c:pt idx="1192">
                  <c:v>60071.627779999988</c:v>
                </c:pt>
                <c:pt idx="1193">
                  <c:v>60072.653469999997</c:v>
                </c:pt>
                <c:pt idx="1194">
                  <c:v>60073.679170000003</c:v>
                </c:pt>
                <c:pt idx="1195">
                  <c:v>60074.704860000013</c:v>
                </c:pt>
                <c:pt idx="1196">
                  <c:v>60075.730560000004</c:v>
                </c:pt>
                <c:pt idx="1197">
                  <c:v>60076.756249999999</c:v>
                </c:pt>
                <c:pt idx="1198">
                  <c:v>60077.781940000001</c:v>
                </c:pt>
                <c:pt idx="1199">
                  <c:v>60078.807640000014</c:v>
                </c:pt>
                <c:pt idx="1200">
                  <c:v>60079.833330000001</c:v>
                </c:pt>
                <c:pt idx="1201">
                  <c:v>60080.85903</c:v>
                </c:pt>
                <c:pt idx="1202">
                  <c:v>60081.884720000002</c:v>
                </c:pt>
                <c:pt idx="1203">
                  <c:v>60082.91042</c:v>
                </c:pt>
                <c:pt idx="1204">
                  <c:v>60083.936110000002</c:v>
                </c:pt>
                <c:pt idx="1205">
                  <c:v>60084.961810000001</c:v>
                </c:pt>
                <c:pt idx="1206">
                  <c:v>60085.987500000003</c:v>
                </c:pt>
                <c:pt idx="1207">
                  <c:v>60087.013189999998</c:v>
                </c:pt>
                <c:pt idx="1208">
                  <c:v>60088.038890000003</c:v>
                </c:pt>
                <c:pt idx="1209">
                  <c:v>60089.064580000013</c:v>
                </c:pt>
                <c:pt idx="1210">
                  <c:v>60090.090279999997</c:v>
                </c:pt>
                <c:pt idx="1211">
                  <c:v>60091.115969999999</c:v>
                </c:pt>
                <c:pt idx="1212">
                  <c:v>60092.141669999997</c:v>
                </c:pt>
                <c:pt idx="1213">
                  <c:v>60093.167359999999</c:v>
                </c:pt>
                <c:pt idx="1214">
                  <c:v>60094.193059999998</c:v>
                </c:pt>
                <c:pt idx="1215">
                  <c:v>60095.21875</c:v>
                </c:pt>
                <c:pt idx="1216">
                  <c:v>60096.244440000002</c:v>
                </c:pt>
                <c:pt idx="1217">
                  <c:v>60097.270140000001</c:v>
                </c:pt>
                <c:pt idx="1218">
                  <c:v>60098.295830000003</c:v>
                </c:pt>
                <c:pt idx="1219">
                  <c:v>60099.321530000001</c:v>
                </c:pt>
                <c:pt idx="1220">
                  <c:v>60100.347220000003</c:v>
                </c:pt>
                <c:pt idx="1221">
                  <c:v>60101.372920000002</c:v>
                </c:pt>
                <c:pt idx="1222">
                  <c:v>60102.398609999997</c:v>
                </c:pt>
                <c:pt idx="1223">
                  <c:v>60103.424310000002</c:v>
                </c:pt>
                <c:pt idx="1224">
                  <c:v>60104.45</c:v>
                </c:pt>
                <c:pt idx="1225">
                  <c:v>60105.475689999999</c:v>
                </c:pt>
                <c:pt idx="1226">
                  <c:v>60106.501389999998</c:v>
                </c:pt>
                <c:pt idx="1227">
                  <c:v>60107.52708</c:v>
                </c:pt>
                <c:pt idx="1228">
                  <c:v>60108.552780000013</c:v>
                </c:pt>
                <c:pt idx="1229">
                  <c:v>60109.57847</c:v>
                </c:pt>
                <c:pt idx="1230">
                  <c:v>60110.604169999999</c:v>
                </c:pt>
                <c:pt idx="1231">
                  <c:v>60111.629860000001</c:v>
                </c:pt>
                <c:pt idx="1232">
                  <c:v>60112.655560000007</c:v>
                </c:pt>
                <c:pt idx="1233">
                  <c:v>60113.681250000001</c:v>
                </c:pt>
                <c:pt idx="1234">
                  <c:v>60114.706939999996</c:v>
                </c:pt>
                <c:pt idx="1235">
                  <c:v>60115.732640000002</c:v>
                </c:pt>
                <c:pt idx="1236">
                  <c:v>60116.758329999997</c:v>
                </c:pt>
                <c:pt idx="1237">
                  <c:v>60117.784030000003</c:v>
                </c:pt>
                <c:pt idx="1238">
                  <c:v>60118.809719999997</c:v>
                </c:pt>
                <c:pt idx="1239">
                  <c:v>60119.835420000003</c:v>
                </c:pt>
                <c:pt idx="1240">
                  <c:v>60120.861109999998</c:v>
                </c:pt>
                <c:pt idx="1241">
                  <c:v>60121.886810000011</c:v>
                </c:pt>
                <c:pt idx="1242">
                  <c:v>60122.912499999999</c:v>
                </c:pt>
                <c:pt idx="1243">
                  <c:v>60123.938190000001</c:v>
                </c:pt>
                <c:pt idx="1244">
                  <c:v>60124.963889999999</c:v>
                </c:pt>
                <c:pt idx="1245">
                  <c:v>60125.989580000001</c:v>
                </c:pt>
                <c:pt idx="1246">
                  <c:v>60127.01528</c:v>
                </c:pt>
                <c:pt idx="1247">
                  <c:v>60128.040970000002</c:v>
                </c:pt>
                <c:pt idx="1248">
                  <c:v>60129.06667</c:v>
                </c:pt>
                <c:pt idx="1249">
                  <c:v>60130.092360000002</c:v>
                </c:pt>
                <c:pt idx="1250">
                  <c:v>60131.118060000001</c:v>
                </c:pt>
                <c:pt idx="1251">
                  <c:v>60132.143750000003</c:v>
                </c:pt>
                <c:pt idx="1252">
                  <c:v>60133.169439999998</c:v>
                </c:pt>
                <c:pt idx="1253">
                  <c:v>60134.195139999989</c:v>
                </c:pt>
                <c:pt idx="1254">
                  <c:v>60135.220829999998</c:v>
                </c:pt>
                <c:pt idx="1255">
                  <c:v>60136.246529999997</c:v>
                </c:pt>
                <c:pt idx="1256">
                  <c:v>60137.272220000013</c:v>
                </c:pt>
                <c:pt idx="1257">
                  <c:v>60138.29791999999</c:v>
                </c:pt>
                <c:pt idx="1258">
                  <c:v>60139.323609999999</c:v>
                </c:pt>
                <c:pt idx="1259">
                  <c:v>60140.349309999998</c:v>
                </c:pt>
                <c:pt idx="1260">
                  <c:v>60141.375</c:v>
                </c:pt>
                <c:pt idx="1261">
                  <c:v>60142.400690000002</c:v>
                </c:pt>
                <c:pt idx="1262">
                  <c:v>60143.426390000001</c:v>
                </c:pt>
                <c:pt idx="1263">
                  <c:v>60144.452080000003</c:v>
                </c:pt>
                <c:pt idx="1264">
                  <c:v>60145.477780000001</c:v>
                </c:pt>
                <c:pt idx="1265">
                  <c:v>60146.503470000003</c:v>
                </c:pt>
                <c:pt idx="1266">
                  <c:v>60147.529169999987</c:v>
                </c:pt>
                <c:pt idx="1267">
                  <c:v>60148.554860000011</c:v>
                </c:pt>
                <c:pt idx="1268">
                  <c:v>60149.580560000002</c:v>
                </c:pt>
                <c:pt idx="1269">
                  <c:v>60150.606249999997</c:v>
                </c:pt>
                <c:pt idx="1270">
                  <c:v>60151.631939999999</c:v>
                </c:pt>
                <c:pt idx="1271">
                  <c:v>60152.657639999998</c:v>
                </c:pt>
                <c:pt idx="1272">
                  <c:v>60153.68333</c:v>
                </c:pt>
                <c:pt idx="1273">
                  <c:v>60154.709029999998</c:v>
                </c:pt>
                <c:pt idx="1274">
                  <c:v>60155.73472</c:v>
                </c:pt>
                <c:pt idx="1275">
                  <c:v>60156.760419999999</c:v>
                </c:pt>
                <c:pt idx="1276">
                  <c:v>60157.786110000001</c:v>
                </c:pt>
                <c:pt idx="1277">
                  <c:v>60158.811809999999</c:v>
                </c:pt>
                <c:pt idx="1278">
                  <c:v>60159.837500000001</c:v>
                </c:pt>
                <c:pt idx="1279">
                  <c:v>60160.863189999996</c:v>
                </c:pt>
                <c:pt idx="1280">
                  <c:v>60161.888890000002</c:v>
                </c:pt>
                <c:pt idx="1281">
                  <c:v>60162.914580000011</c:v>
                </c:pt>
                <c:pt idx="1282">
                  <c:v>60163.940280000003</c:v>
                </c:pt>
                <c:pt idx="1283">
                  <c:v>60164.965969999997</c:v>
                </c:pt>
                <c:pt idx="1284">
                  <c:v>60165.991670000003</c:v>
                </c:pt>
                <c:pt idx="1285">
                  <c:v>60167.017360000013</c:v>
                </c:pt>
                <c:pt idx="1286">
                  <c:v>60168.043060000004</c:v>
                </c:pt>
                <c:pt idx="1287">
                  <c:v>60169.068749999999</c:v>
                </c:pt>
                <c:pt idx="1288">
                  <c:v>60170.094440000001</c:v>
                </c:pt>
                <c:pt idx="1289">
                  <c:v>60171.120139999999</c:v>
                </c:pt>
                <c:pt idx="1290">
                  <c:v>60172.145830000001</c:v>
                </c:pt>
                <c:pt idx="1291">
                  <c:v>60173.17153</c:v>
                </c:pt>
                <c:pt idx="1292">
                  <c:v>60174.197220000002</c:v>
                </c:pt>
                <c:pt idx="1293">
                  <c:v>60175.22292</c:v>
                </c:pt>
                <c:pt idx="1294">
                  <c:v>60176.248610000002</c:v>
                </c:pt>
                <c:pt idx="1295">
                  <c:v>60177.274310000001</c:v>
                </c:pt>
                <c:pt idx="1296">
                  <c:v>60178.3</c:v>
                </c:pt>
                <c:pt idx="1297">
                  <c:v>60179.325689999998</c:v>
                </c:pt>
                <c:pt idx="1298">
                  <c:v>60180.351390000003</c:v>
                </c:pt>
                <c:pt idx="1299">
                  <c:v>60181.377080000013</c:v>
                </c:pt>
                <c:pt idx="1300">
                  <c:v>60182.402779999997</c:v>
                </c:pt>
                <c:pt idx="1301">
                  <c:v>60183.428469999999</c:v>
                </c:pt>
                <c:pt idx="1302">
                  <c:v>60184.454169999997</c:v>
                </c:pt>
                <c:pt idx="1303">
                  <c:v>60185.479860000007</c:v>
                </c:pt>
                <c:pt idx="1304">
                  <c:v>60186.505560000012</c:v>
                </c:pt>
                <c:pt idx="1305">
                  <c:v>60187.53125</c:v>
                </c:pt>
                <c:pt idx="1306">
                  <c:v>60188.556940000002</c:v>
                </c:pt>
                <c:pt idx="1307">
                  <c:v>60189.582640000001</c:v>
                </c:pt>
                <c:pt idx="1308">
                  <c:v>60190.608330000003</c:v>
                </c:pt>
                <c:pt idx="1309">
                  <c:v>60191.634030000001</c:v>
                </c:pt>
                <c:pt idx="1310">
                  <c:v>60192.659720000003</c:v>
                </c:pt>
                <c:pt idx="1311">
                  <c:v>60193.685420000002</c:v>
                </c:pt>
                <c:pt idx="1312">
                  <c:v>60194.711109999997</c:v>
                </c:pt>
                <c:pt idx="1313">
                  <c:v>60195.736810000002</c:v>
                </c:pt>
                <c:pt idx="1314">
                  <c:v>60196.762499999997</c:v>
                </c:pt>
                <c:pt idx="1315">
                  <c:v>60197.788189999999</c:v>
                </c:pt>
                <c:pt idx="1316">
                  <c:v>60198.813889999998</c:v>
                </c:pt>
                <c:pt idx="1317">
                  <c:v>60199.83958</c:v>
                </c:pt>
                <c:pt idx="1318">
                  <c:v>60200.865280000013</c:v>
                </c:pt>
                <c:pt idx="1319">
                  <c:v>60201.89097</c:v>
                </c:pt>
                <c:pt idx="1320">
                  <c:v>60202.916669999999</c:v>
                </c:pt>
                <c:pt idx="1321">
                  <c:v>60203.942360000001</c:v>
                </c:pt>
                <c:pt idx="1322">
                  <c:v>60204.968060000007</c:v>
                </c:pt>
                <c:pt idx="1323">
                  <c:v>60205.993749999987</c:v>
                </c:pt>
                <c:pt idx="1324">
                  <c:v>60207.019439999996</c:v>
                </c:pt>
                <c:pt idx="1325">
                  <c:v>60208.045140000002</c:v>
                </c:pt>
                <c:pt idx="1326">
                  <c:v>60209.070829999997</c:v>
                </c:pt>
                <c:pt idx="1327">
                  <c:v>60210.096530000003</c:v>
                </c:pt>
                <c:pt idx="1328">
                  <c:v>60211.122219999997</c:v>
                </c:pt>
                <c:pt idx="1329">
                  <c:v>60212.147920000003</c:v>
                </c:pt>
                <c:pt idx="1330">
                  <c:v>60213.173609999998</c:v>
                </c:pt>
                <c:pt idx="1331">
                  <c:v>60214.199310000004</c:v>
                </c:pt>
                <c:pt idx="1332">
                  <c:v>60215.224999999999</c:v>
                </c:pt>
                <c:pt idx="1333">
                  <c:v>60216.250690000001</c:v>
                </c:pt>
                <c:pt idx="1334">
                  <c:v>60217.276389999999</c:v>
                </c:pt>
                <c:pt idx="1335">
                  <c:v>60218.302080000001</c:v>
                </c:pt>
                <c:pt idx="1336">
                  <c:v>60219.32778</c:v>
                </c:pt>
                <c:pt idx="1337">
                  <c:v>60220.353470000002</c:v>
                </c:pt>
                <c:pt idx="1338">
                  <c:v>60221.37917</c:v>
                </c:pt>
                <c:pt idx="1339">
                  <c:v>60222.404860000002</c:v>
                </c:pt>
                <c:pt idx="1340">
                  <c:v>60223.430560000001</c:v>
                </c:pt>
                <c:pt idx="1341">
                  <c:v>60224.456250000003</c:v>
                </c:pt>
                <c:pt idx="1342">
                  <c:v>60225.481940000012</c:v>
                </c:pt>
                <c:pt idx="1343">
                  <c:v>60226.507640000003</c:v>
                </c:pt>
                <c:pt idx="1344">
                  <c:v>60227.533329999998</c:v>
                </c:pt>
                <c:pt idx="1345">
                  <c:v>60228.559029999997</c:v>
                </c:pt>
                <c:pt idx="1346">
                  <c:v>60229.584720000013</c:v>
                </c:pt>
                <c:pt idx="1347">
                  <c:v>60230.610419999997</c:v>
                </c:pt>
                <c:pt idx="1348">
                  <c:v>60231.636109999999</c:v>
                </c:pt>
                <c:pt idx="1349">
                  <c:v>60232.661809999998</c:v>
                </c:pt>
                <c:pt idx="1350">
                  <c:v>60233.6875</c:v>
                </c:pt>
                <c:pt idx="1351">
                  <c:v>60234.713189999988</c:v>
                </c:pt>
                <c:pt idx="1352">
                  <c:v>60235.738890000001</c:v>
                </c:pt>
                <c:pt idx="1353">
                  <c:v>60236.764580000003</c:v>
                </c:pt>
                <c:pt idx="1354">
                  <c:v>60237.790280000001</c:v>
                </c:pt>
                <c:pt idx="1355">
                  <c:v>60238.815970000003</c:v>
                </c:pt>
                <c:pt idx="1356">
                  <c:v>60239.841670000002</c:v>
                </c:pt>
                <c:pt idx="1357">
                  <c:v>60240.867359999997</c:v>
                </c:pt>
                <c:pt idx="1358">
                  <c:v>60241.893060000002</c:v>
                </c:pt>
                <c:pt idx="1359">
                  <c:v>60242.918749999997</c:v>
                </c:pt>
                <c:pt idx="1360">
                  <c:v>60243.944440000007</c:v>
                </c:pt>
                <c:pt idx="1361">
                  <c:v>60244.970139999998</c:v>
                </c:pt>
                <c:pt idx="1362">
                  <c:v>60245.99583</c:v>
                </c:pt>
                <c:pt idx="1363">
                  <c:v>60247.021529999998</c:v>
                </c:pt>
                <c:pt idx="1364">
                  <c:v>60248.04722</c:v>
                </c:pt>
                <c:pt idx="1365">
                  <c:v>60249.072920000013</c:v>
                </c:pt>
                <c:pt idx="1366">
                  <c:v>60250.098610000001</c:v>
                </c:pt>
                <c:pt idx="1367">
                  <c:v>60251.124309999999</c:v>
                </c:pt>
                <c:pt idx="1368">
                  <c:v>60252.15</c:v>
                </c:pt>
                <c:pt idx="1369">
                  <c:v>60253.175689999996</c:v>
                </c:pt>
                <c:pt idx="1370">
                  <c:v>60254.201389999987</c:v>
                </c:pt>
                <c:pt idx="1371">
                  <c:v>60255.22707999999</c:v>
                </c:pt>
                <c:pt idx="1372">
                  <c:v>60256.252780000003</c:v>
                </c:pt>
                <c:pt idx="1373">
                  <c:v>60257.278469999997</c:v>
                </c:pt>
                <c:pt idx="1374">
                  <c:v>60258.304170000003</c:v>
                </c:pt>
                <c:pt idx="1375">
                  <c:v>60259.329860000013</c:v>
                </c:pt>
                <c:pt idx="1376">
                  <c:v>60260.355560000011</c:v>
                </c:pt>
                <c:pt idx="1377">
                  <c:v>60261.381249999999</c:v>
                </c:pt>
                <c:pt idx="1378">
                  <c:v>60262.406940000001</c:v>
                </c:pt>
                <c:pt idx="1379">
                  <c:v>60263.432640000014</c:v>
                </c:pt>
                <c:pt idx="1380">
                  <c:v>60264.458330000001</c:v>
                </c:pt>
                <c:pt idx="1381">
                  <c:v>60265.48403</c:v>
                </c:pt>
                <c:pt idx="1382">
                  <c:v>60266.509720000002</c:v>
                </c:pt>
                <c:pt idx="1383">
                  <c:v>60267.53542</c:v>
                </c:pt>
                <c:pt idx="1384">
                  <c:v>60268.561110000002</c:v>
                </c:pt>
                <c:pt idx="1385">
                  <c:v>60269.586810000001</c:v>
                </c:pt>
                <c:pt idx="1386">
                  <c:v>60270.612500000003</c:v>
                </c:pt>
                <c:pt idx="1387">
                  <c:v>60271.638189999998</c:v>
                </c:pt>
                <c:pt idx="1388">
                  <c:v>60272.663890000003</c:v>
                </c:pt>
                <c:pt idx="1389">
                  <c:v>60273.689580000013</c:v>
                </c:pt>
                <c:pt idx="1390">
                  <c:v>60274.715279999997</c:v>
                </c:pt>
                <c:pt idx="1391">
                  <c:v>60275.740969999999</c:v>
                </c:pt>
                <c:pt idx="1392">
                  <c:v>60276.766669999997</c:v>
                </c:pt>
                <c:pt idx="1393">
                  <c:v>60277.792359999999</c:v>
                </c:pt>
                <c:pt idx="1394">
                  <c:v>60278.818060000012</c:v>
                </c:pt>
                <c:pt idx="1395">
                  <c:v>60279.84375</c:v>
                </c:pt>
                <c:pt idx="1396">
                  <c:v>60280.869440000002</c:v>
                </c:pt>
                <c:pt idx="1397">
                  <c:v>60281.895140000001</c:v>
                </c:pt>
                <c:pt idx="1398">
                  <c:v>60282.920830000003</c:v>
                </c:pt>
                <c:pt idx="1399">
                  <c:v>60283.946530000001</c:v>
                </c:pt>
                <c:pt idx="1400">
                  <c:v>60284.972220000003</c:v>
                </c:pt>
                <c:pt idx="1401">
                  <c:v>60285.997920000002</c:v>
                </c:pt>
                <c:pt idx="1402">
                  <c:v>60287.023609999997</c:v>
                </c:pt>
                <c:pt idx="1403">
                  <c:v>60288.049310000002</c:v>
                </c:pt>
                <c:pt idx="1404">
                  <c:v>60289.074999999997</c:v>
                </c:pt>
                <c:pt idx="1405">
                  <c:v>60290.100689999999</c:v>
                </c:pt>
                <c:pt idx="1406">
                  <c:v>60291.126389999998</c:v>
                </c:pt>
                <c:pt idx="1407">
                  <c:v>60292.15208</c:v>
                </c:pt>
                <c:pt idx="1408">
                  <c:v>60293.177779999998</c:v>
                </c:pt>
                <c:pt idx="1409">
                  <c:v>60294.203469999993</c:v>
                </c:pt>
                <c:pt idx="1410">
                  <c:v>60295.229169999977</c:v>
                </c:pt>
                <c:pt idx="1411">
                  <c:v>60296.254860000001</c:v>
                </c:pt>
                <c:pt idx="1412">
                  <c:v>60297.280560000007</c:v>
                </c:pt>
                <c:pt idx="1413">
                  <c:v>60298.306250000001</c:v>
                </c:pt>
                <c:pt idx="1414">
                  <c:v>60299.331939999996</c:v>
                </c:pt>
                <c:pt idx="1415">
                  <c:v>60300.357640000002</c:v>
                </c:pt>
                <c:pt idx="1416">
                  <c:v>60301.383329999997</c:v>
                </c:pt>
                <c:pt idx="1417">
                  <c:v>60302.409030000003</c:v>
                </c:pt>
                <c:pt idx="1418">
                  <c:v>60303.434719999997</c:v>
                </c:pt>
                <c:pt idx="1419">
                  <c:v>60304.460420000003</c:v>
                </c:pt>
                <c:pt idx="1420">
                  <c:v>60305.486109999998</c:v>
                </c:pt>
                <c:pt idx="1421">
                  <c:v>60306.511810000011</c:v>
                </c:pt>
                <c:pt idx="1422">
                  <c:v>60307.537499999999</c:v>
                </c:pt>
                <c:pt idx="1423">
                  <c:v>60308.563189999993</c:v>
                </c:pt>
                <c:pt idx="1424">
                  <c:v>60309.588889999999</c:v>
                </c:pt>
                <c:pt idx="1425">
                  <c:v>60310.614580000001</c:v>
                </c:pt>
                <c:pt idx="1426">
                  <c:v>60311.64028</c:v>
                </c:pt>
                <c:pt idx="1427">
                  <c:v>60312.665969999987</c:v>
                </c:pt>
                <c:pt idx="1428">
                  <c:v>60313.691669999993</c:v>
                </c:pt>
                <c:pt idx="1429">
                  <c:v>60314.717360000002</c:v>
                </c:pt>
                <c:pt idx="1430">
                  <c:v>60315.743060000001</c:v>
                </c:pt>
                <c:pt idx="1431">
                  <c:v>60316.768750000003</c:v>
                </c:pt>
                <c:pt idx="1432">
                  <c:v>60317.794439999998</c:v>
                </c:pt>
                <c:pt idx="1433">
                  <c:v>60318.820140000003</c:v>
                </c:pt>
                <c:pt idx="1434">
                  <c:v>60319.845829999998</c:v>
                </c:pt>
                <c:pt idx="1435">
                  <c:v>60320.871529999997</c:v>
                </c:pt>
                <c:pt idx="1436">
                  <c:v>60321.897220000013</c:v>
                </c:pt>
                <c:pt idx="1437">
                  <c:v>60322.922919999997</c:v>
                </c:pt>
                <c:pt idx="1438">
                  <c:v>60323.948609999999</c:v>
                </c:pt>
                <c:pt idx="1439">
                  <c:v>60324.974309999998</c:v>
                </c:pt>
                <c:pt idx="1440">
                  <c:v>60326</c:v>
                </c:pt>
                <c:pt idx="1441">
                  <c:v>60327.025689999988</c:v>
                </c:pt>
                <c:pt idx="1442">
                  <c:v>60328.051390000001</c:v>
                </c:pt>
                <c:pt idx="1443">
                  <c:v>60329.077080000003</c:v>
                </c:pt>
                <c:pt idx="1444">
                  <c:v>60330.102780000001</c:v>
                </c:pt>
                <c:pt idx="1445">
                  <c:v>60331.128470000003</c:v>
                </c:pt>
                <c:pt idx="1446">
                  <c:v>60332.154170000002</c:v>
                </c:pt>
                <c:pt idx="1447">
                  <c:v>60333.179859999997</c:v>
                </c:pt>
                <c:pt idx="1448">
                  <c:v>60334.205560000002</c:v>
                </c:pt>
                <c:pt idx="1449">
                  <c:v>60335.231249999997</c:v>
                </c:pt>
                <c:pt idx="1450">
                  <c:v>60336.256940000007</c:v>
                </c:pt>
                <c:pt idx="1451">
                  <c:v>60337.282639999998</c:v>
                </c:pt>
                <c:pt idx="1452">
                  <c:v>60338.30833</c:v>
                </c:pt>
                <c:pt idx="1453">
                  <c:v>60339.334029999998</c:v>
                </c:pt>
                <c:pt idx="1454">
                  <c:v>60340.35972</c:v>
                </c:pt>
                <c:pt idx="1455">
                  <c:v>60341.385420000013</c:v>
                </c:pt>
                <c:pt idx="1456">
                  <c:v>60342.411110000001</c:v>
                </c:pt>
                <c:pt idx="1457">
                  <c:v>60343.436809999999</c:v>
                </c:pt>
                <c:pt idx="1458">
                  <c:v>60344.462500000001</c:v>
                </c:pt>
                <c:pt idx="1459">
                  <c:v>60345.488189999996</c:v>
                </c:pt>
                <c:pt idx="1460">
                  <c:v>60346.513890000002</c:v>
                </c:pt>
                <c:pt idx="1461">
                  <c:v>60347.539579999997</c:v>
                </c:pt>
                <c:pt idx="1462">
                  <c:v>60348.565280000003</c:v>
                </c:pt>
                <c:pt idx="1463">
                  <c:v>60349.590969999997</c:v>
                </c:pt>
                <c:pt idx="1464">
                  <c:v>60350.616670000003</c:v>
                </c:pt>
                <c:pt idx="1465">
                  <c:v>60351.642360000013</c:v>
                </c:pt>
                <c:pt idx="1466">
                  <c:v>60352.668060000004</c:v>
                </c:pt>
                <c:pt idx="1467">
                  <c:v>60353.693749999977</c:v>
                </c:pt>
                <c:pt idx="1468">
                  <c:v>60354.719440000001</c:v>
                </c:pt>
                <c:pt idx="1469">
                  <c:v>60355.745139999999</c:v>
                </c:pt>
                <c:pt idx="1470">
                  <c:v>60356.770830000001</c:v>
                </c:pt>
                <c:pt idx="1471">
                  <c:v>60357.79653</c:v>
                </c:pt>
                <c:pt idx="1472">
                  <c:v>60358.822220000002</c:v>
                </c:pt>
                <c:pt idx="1473">
                  <c:v>60359.84792</c:v>
                </c:pt>
                <c:pt idx="1474">
                  <c:v>60360.873610000002</c:v>
                </c:pt>
                <c:pt idx="1475">
                  <c:v>60361.899310000001</c:v>
                </c:pt>
                <c:pt idx="1476">
                  <c:v>60362.925000000003</c:v>
                </c:pt>
                <c:pt idx="1477">
                  <c:v>60363.950689999998</c:v>
                </c:pt>
                <c:pt idx="1478">
                  <c:v>60364.976390000003</c:v>
                </c:pt>
                <c:pt idx="1479">
                  <c:v>60366.002080000013</c:v>
                </c:pt>
                <c:pt idx="1480">
                  <c:v>60367.027779999989</c:v>
                </c:pt>
                <c:pt idx="1481">
                  <c:v>60368.053469999999</c:v>
                </c:pt>
                <c:pt idx="1482">
                  <c:v>60369.079169999997</c:v>
                </c:pt>
                <c:pt idx="1483">
                  <c:v>60370.104860000007</c:v>
                </c:pt>
                <c:pt idx="1484">
                  <c:v>60371.130560000012</c:v>
                </c:pt>
                <c:pt idx="1485">
                  <c:v>60372.15625</c:v>
                </c:pt>
                <c:pt idx="1486">
                  <c:v>60373.181940000002</c:v>
                </c:pt>
                <c:pt idx="1487">
                  <c:v>60374.207640000001</c:v>
                </c:pt>
                <c:pt idx="1488">
                  <c:v>60375.233330000003</c:v>
                </c:pt>
                <c:pt idx="1489">
                  <c:v>60376.259030000001</c:v>
                </c:pt>
                <c:pt idx="1490">
                  <c:v>60377.284720000003</c:v>
                </c:pt>
                <c:pt idx="1491">
                  <c:v>60378.310420000002</c:v>
                </c:pt>
                <c:pt idx="1492">
                  <c:v>60379.336109999997</c:v>
                </c:pt>
                <c:pt idx="1493">
                  <c:v>60380.361810000002</c:v>
                </c:pt>
                <c:pt idx="1494">
                  <c:v>60381.387499999997</c:v>
                </c:pt>
                <c:pt idx="1495">
                  <c:v>60382.413189999999</c:v>
                </c:pt>
                <c:pt idx="1496">
                  <c:v>60383.438889999998</c:v>
                </c:pt>
                <c:pt idx="1497">
                  <c:v>60384.46458</c:v>
                </c:pt>
                <c:pt idx="1498">
                  <c:v>60385.490280000013</c:v>
                </c:pt>
                <c:pt idx="1499">
                  <c:v>60386.51597</c:v>
                </c:pt>
                <c:pt idx="1500">
                  <c:v>60387.541669999999</c:v>
                </c:pt>
                <c:pt idx="1501">
                  <c:v>60388.567360000001</c:v>
                </c:pt>
                <c:pt idx="1502">
                  <c:v>60389.593059999999</c:v>
                </c:pt>
                <c:pt idx="1503">
                  <c:v>60390.618750000001</c:v>
                </c:pt>
                <c:pt idx="1504">
                  <c:v>60391.644439999996</c:v>
                </c:pt>
                <c:pt idx="1505">
                  <c:v>60392.670140000002</c:v>
                </c:pt>
                <c:pt idx="1506">
                  <c:v>60393.695829999997</c:v>
                </c:pt>
                <c:pt idx="1507">
                  <c:v>60394.721530000003</c:v>
                </c:pt>
                <c:pt idx="1508">
                  <c:v>60395.747219999997</c:v>
                </c:pt>
                <c:pt idx="1509">
                  <c:v>60396.772920000003</c:v>
                </c:pt>
                <c:pt idx="1510">
                  <c:v>60397.798609999998</c:v>
                </c:pt>
                <c:pt idx="1511">
                  <c:v>60398.824310000011</c:v>
                </c:pt>
                <c:pt idx="1512">
                  <c:v>60399.85</c:v>
                </c:pt>
                <c:pt idx="1513">
                  <c:v>60400.875690000001</c:v>
                </c:pt>
                <c:pt idx="1514">
                  <c:v>60401.901389999999</c:v>
                </c:pt>
                <c:pt idx="1515">
                  <c:v>60402.927080000001</c:v>
                </c:pt>
                <c:pt idx="1516">
                  <c:v>60403.95278</c:v>
                </c:pt>
                <c:pt idx="1517">
                  <c:v>60404.978470000002</c:v>
                </c:pt>
                <c:pt idx="1518">
                  <c:v>60406.00417</c:v>
                </c:pt>
                <c:pt idx="1519">
                  <c:v>60407.029860000002</c:v>
                </c:pt>
                <c:pt idx="1520">
                  <c:v>60408.055560000001</c:v>
                </c:pt>
                <c:pt idx="1521">
                  <c:v>60409.081250000003</c:v>
                </c:pt>
                <c:pt idx="1522">
                  <c:v>60410.106940000012</c:v>
                </c:pt>
                <c:pt idx="1523">
                  <c:v>60411.132640000003</c:v>
                </c:pt>
                <c:pt idx="1524">
                  <c:v>60412.158329999998</c:v>
                </c:pt>
                <c:pt idx="1525">
                  <c:v>60413.184029999997</c:v>
                </c:pt>
                <c:pt idx="1526">
                  <c:v>60414.209719999999</c:v>
                </c:pt>
                <c:pt idx="1527">
                  <c:v>60415.23541999999</c:v>
                </c:pt>
                <c:pt idx="1528">
                  <c:v>60416.261109999978</c:v>
                </c:pt>
                <c:pt idx="1529">
                  <c:v>60417.286809999998</c:v>
                </c:pt>
                <c:pt idx="1530">
                  <c:v>60418.3125</c:v>
                </c:pt>
                <c:pt idx="1531">
                  <c:v>60419.338190000002</c:v>
                </c:pt>
                <c:pt idx="1532">
                  <c:v>60420.363890000001</c:v>
                </c:pt>
                <c:pt idx="1533">
                  <c:v>60421.389580000003</c:v>
                </c:pt>
                <c:pt idx="1534">
                  <c:v>60422.415280000001</c:v>
                </c:pt>
                <c:pt idx="1535">
                  <c:v>60423.440970000003</c:v>
                </c:pt>
                <c:pt idx="1536">
                  <c:v>60424.466670000002</c:v>
                </c:pt>
                <c:pt idx="1537">
                  <c:v>60425.492359999997</c:v>
                </c:pt>
                <c:pt idx="1538">
                  <c:v>60426.518060000002</c:v>
                </c:pt>
                <c:pt idx="1539">
                  <c:v>60427.543749999997</c:v>
                </c:pt>
                <c:pt idx="1540">
                  <c:v>60428.569439999999</c:v>
                </c:pt>
                <c:pt idx="1541">
                  <c:v>60429.595139999998</c:v>
                </c:pt>
                <c:pt idx="1542">
                  <c:v>60430.62083</c:v>
                </c:pt>
                <c:pt idx="1543">
                  <c:v>60431.646529999998</c:v>
                </c:pt>
                <c:pt idx="1544">
                  <c:v>60432.67222</c:v>
                </c:pt>
                <c:pt idx="1545">
                  <c:v>60433.697919999999</c:v>
                </c:pt>
                <c:pt idx="1546">
                  <c:v>60434.723609999986</c:v>
                </c:pt>
                <c:pt idx="1547">
                  <c:v>60435.749309999999</c:v>
                </c:pt>
                <c:pt idx="1548">
                  <c:v>60436.775000000001</c:v>
                </c:pt>
                <c:pt idx="1549">
                  <c:v>60437.800689999996</c:v>
                </c:pt>
                <c:pt idx="1550">
                  <c:v>60438.826390000002</c:v>
                </c:pt>
                <c:pt idx="1551">
                  <c:v>60439.852080000011</c:v>
                </c:pt>
                <c:pt idx="1552">
                  <c:v>60440.877780000003</c:v>
                </c:pt>
                <c:pt idx="1553">
                  <c:v>60441.903469999997</c:v>
                </c:pt>
                <c:pt idx="1554">
                  <c:v>60442.929170000003</c:v>
                </c:pt>
                <c:pt idx="1555">
                  <c:v>60443.954860000013</c:v>
                </c:pt>
                <c:pt idx="1556">
                  <c:v>60444.980560000011</c:v>
                </c:pt>
                <c:pt idx="1557">
                  <c:v>60446.006249999999</c:v>
                </c:pt>
                <c:pt idx="1558">
                  <c:v>60447.031940000001</c:v>
                </c:pt>
                <c:pt idx="1559">
                  <c:v>60448.057640000014</c:v>
                </c:pt>
                <c:pt idx="1560">
                  <c:v>60449.083330000001</c:v>
                </c:pt>
                <c:pt idx="1561">
                  <c:v>60450.10903</c:v>
                </c:pt>
                <c:pt idx="1562">
                  <c:v>60451.134720000002</c:v>
                </c:pt>
                <c:pt idx="1563">
                  <c:v>60452.16042</c:v>
                </c:pt>
                <c:pt idx="1564">
                  <c:v>60453.186110000002</c:v>
                </c:pt>
                <c:pt idx="1565">
                  <c:v>60454.211810000001</c:v>
                </c:pt>
                <c:pt idx="1566">
                  <c:v>60455.237500000003</c:v>
                </c:pt>
                <c:pt idx="1567">
                  <c:v>60456.263189999983</c:v>
                </c:pt>
                <c:pt idx="1568">
                  <c:v>60457.288890000003</c:v>
                </c:pt>
                <c:pt idx="1569">
                  <c:v>60458.314580000013</c:v>
                </c:pt>
                <c:pt idx="1570">
                  <c:v>60459.340280000011</c:v>
                </c:pt>
                <c:pt idx="1571">
                  <c:v>60460.365969999999</c:v>
                </c:pt>
                <c:pt idx="1572">
                  <c:v>60461.391669999997</c:v>
                </c:pt>
                <c:pt idx="1573">
                  <c:v>60462.417360000007</c:v>
                </c:pt>
                <c:pt idx="1574">
                  <c:v>60463.443060000012</c:v>
                </c:pt>
                <c:pt idx="1575">
                  <c:v>60464.46875</c:v>
                </c:pt>
                <c:pt idx="1576">
                  <c:v>60465.494440000002</c:v>
                </c:pt>
                <c:pt idx="1577">
                  <c:v>60466.520140000001</c:v>
                </c:pt>
                <c:pt idx="1578">
                  <c:v>60467.545830000003</c:v>
                </c:pt>
                <c:pt idx="1579">
                  <c:v>60468.571530000001</c:v>
                </c:pt>
                <c:pt idx="1580">
                  <c:v>60469.597220000003</c:v>
                </c:pt>
                <c:pt idx="1581">
                  <c:v>60470.622920000002</c:v>
                </c:pt>
                <c:pt idx="1582">
                  <c:v>60471.648609999997</c:v>
                </c:pt>
                <c:pt idx="1583">
                  <c:v>60472.674310000002</c:v>
                </c:pt>
                <c:pt idx="1584">
                  <c:v>60473.7</c:v>
                </c:pt>
                <c:pt idx="1585">
                  <c:v>60474.725689999977</c:v>
                </c:pt>
                <c:pt idx="1586">
                  <c:v>60475.751389999998</c:v>
                </c:pt>
                <c:pt idx="1587">
                  <c:v>60476.77708</c:v>
                </c:pt>
                <c:pt idx="1588">
                  <c:v>60477.802780000013</c:v>
                </c:pt>
                <c:pt idx="1589">
                  <c:v>60478.82847</c:v>
                </c:pt>
                <c:pt idx="1590">
                  <c:v>60479.854169999999</c:v>
                </c:pt>
                <c:pt idx="1591">
                  <c:v>60480.879860000001</c:v>
                </c:pt>
                <c:pt idx="1592">
                  <c:v>60481.905560000007</c:v>
                </c:pt>
                <c:pt idx="1593">
                  <c:v>60482.931250000001</c:v>
                </c:pt>
                <c:pt idx="1594">
                  <c:v>60483.956940000011</c:v>
                </c:pt>
                <c:pt idx="1595">
                  <c:v>60484.982640000002</c:v>
                </c:pt>
                <c:pt idx="1596">
                  <c:v>60486.008329999997</c:v>
                </c:pt>
                <c:pt idx="1597">
                  <c:v>60487.034030000003</c:v>
                </c:pt>
                <c:pt idx="1598">
                  <c:v>60488.059719999997</c:v>
                </c:pt>
                <c:pt idx="1599">
                  <c:v>60489.085420000003</c:v>
                </c:pt>
                <c:pt idx="1600">
                  <c:v>60490.111109999998</c:v>
                </c:pt>
                <c:pt idx="1601">
                  <c:v>60491.136810000011</c:v>
                </c:pt>
                <c:pt idx="1602">
                  <c:v>60492.162499999999</c:v>
                </c:pt>
                <c:pt idx="1603">
                  <c:v>60493.188190000001</c:v>
                </c:pt>
                <c:pt idx="1604">
                  <c:v>60494.213889999999</c:v>
                </c:pt>
                <c:pt idx="1605">
                  <c:v>60495.239580000001</c:v>
                </c:pt>
                <c:pt idx="1606">
                  <c:v>60496.26528</c:v>
                </c:pt>
                <c:pt idx="1607">
                  <c:v>60497.290969999987</c:v>
                </c:pt>
                <c:pt idx="1608">
                  <c:v>60498.31667</c:v>
                </c:pt>
                <c:pt idx="1609">
                  <c:v>60499.342360000002</c:v>
                </c:pt>
                <c:pt idx="1610">
                  <c:v>60500.368060000001</c:v>
                </c:pt>
                <c:pt idx="1611">
                  <c:v>60501.393750000003</c:v>
                </c:pt>
                <c:pt idx="1612">
                  <c:v>60502.419440000012</c:v>
                </c:pt>
                <c:pt idx="1613">
                  <c:v>60503.445140000003</c:v>
                </c:pt>
                <c:pt idx="1614">
                  <c:v>60504.470829999998</c:v>
                </c:pt>
                <c:pt idx="1615">
                  <c:v>60505.496529999997</c:v>
                </c:pt>
                <c:pt idx="1616">
                  <c:v>60506.522220000013</c:v>
                </c:pt>
                <c:pt idx="1617">
                  <c:v>60507.547919999997</c:v>
                </c:pt>
                <c:pt idx="1618">
                  <c:v>60508.573609999999</c:v>
                </c:pt>
                <c:pt idx="1619">
                  <c:v>60509.599309999998</c:v>
                </c:pt>
                <c:pt idx="1620">
                  <c:v>60510.625</c:v>
                </c:pt>
                <c:pt idx="1621">
                  <c:v>60511.650690000002</c:v>
                </c:pt>
                <c:pt idx="1622">
                  <c:v>60512.676390000001</c:v>
                </c:pt>
                <c:pt idx="1623">
                  <c:v>60513.702080000003</c:v>
                </c:pt>
                <c:pt idx="1624">
                  <c:v>60514.727779999987</c:v>
                </c:pt>
                <c:pt idx="1625">
                  <c:v>60515.753470000003</c:v>
                </c:pt>
                <c:pt idx="1626">
                  <c:v>60516.779169999987</c:v>
                </c:pt>
                <c:pt idx="1627">
                  <c:v>60517.804860000011</c:v>
                </c:pt>
                <c:pt idx="1628">
                  <c:v>60518.830560000002</c:v>
                </c:pt>
                <c:pt idx="1629">
                  <c:v>60519.856249999997</c:v>
                </c:pt>
                <c:pt idx="1630">
                  <c:v>60520.881940000007</c:v>
                </c:pt>
                <c:pt idx="1631">
                  <c:v>60521.907639999998</c:v>
                </c:pt>
                <c:pt idx="1632">
                  <c:v>60522.93333</c:v>
                </c:pt>
                <c:pt idx="1633">
                  <c:v>60523.959029999998</c:v>
                </c:pt>
                <c:pt idx="1634">
                  <c:v>60524.98472</c:v>
                </c:pt>
                <c:pt idx="1635">
                  <c:v>60526.010420000013</c:v>
                </c:pt>
                <c:pt idx="1636">
                  <c:v>60527.036110000001</c:v>
                </c:pt>
                <c:pt idx="1637">
                  <c:v>60528.061809999999</c:v>
                </c:pt>
                <c:pt idx="1638">
                  <c:v>60529.087500000001</c:v>
                </c:pt>
                <c:pt idx="1639">
                  <c:v>60530.113189999996</c:v>
                </c:pt>
                <c:pt idx="1640">
                  <c:v>60531.138890000002</c:v>
                </c:pt>
                <c:pt idx="1641">
                  <c:v>60532.164579999997</c:v>
                </c:pt>
                <c:pt idx="1642">
                  <c:v>60533.190280000003</c:v>
                </c:pt>
                <c:pt idx="1643">
                  <c:v>60534.215969999997</c:v>
                </c:pt>
                <c:pt idx="1644">
                  <c:v>60535.241670000003</c:v>
                </c:pt>
                <c:pt idx="1645">
                  <c:v>60536.267359999998</c:v>
                </c:pt>
                <c:pt idx="1646">
                  <c:v>60537.293059999989</c:v>
                </c:pt>
                <c:pt idx="1647">
                  <c:v>60538.318749999999</c:v>
                </c:pt>
                <c:pt idx="1648">
                  <c:v>60539.344440000001</c:v>
                </c:pt>
                <c:pt idx="1649">
                  <c:v>60540.370140000014</c:v>
                </c:pt>
                <c:pt idx="1650">
                  <c:v>60541.395830000001</c:v>
                </c:pt>
                <c:pt idx="1651">
                  <c:v>60542.42153</c:v>
                </c:pt>
                <c:pt idx="1652">
                  <c:v>60543.447220000002</c:v>
                </c:pt>
                <c:pt idx="1653">
                  <c:v>60544.47292</c:v>
                </c:pt>
                <c:pt idx="1654">
                  <c:v>60545.498610000002</c:v>
                </c:pt>
                <c:pt idx="1655">
                  <c:v>60546.524310000001</c:v>
                </c:pt>
                <c:pt idx="1656">
                  <c:v>60547.55</c:v>
                </c:pt>
                <c:pt idx="1657">
                  <c:v>60548.575689999998</c:v>
                </c:pt>
                <c:pt idx="1658">
                  <c:v>60549.601390000003</c:v>
                </c:pt>
                <c:pt idx="1659">
                  <c:v>60550.627079999998</c:v>
                </c:pt>
                <c:pt idx="1660">
                  <c:v>60551.652779999997</c:v>
                </c:pt>
                <c:pt idx="1661">
                  <c:v>60552.678469999999</c:v>
                </c:pt>
                <c:pt idx="1662">
                  <c:v>60553.704169999997</c:v>
                </c:pt>
                <c:pt idx="1663">
                  <c:v>60554.729859999999</c:v>
                </c:pt>
                <c:pt idx="1664">
                  <c:v>60555.755560000012</c:v>
                </c:pt>
                <c:pt idx="1665">
                  <c:v>60556.78125</c:v>
                </c:pt>
                <c:pt idx="1666">
                  <c:v>60557.806940000002</c:v>
                </c:pt>
                <c:pt idx="1667">
                  <c:v>60558.832640000001</c:v>
                </c:pt>
                <c:pt idx="1668">
                  <c:v>60559.858330000003</c:v>
                </c:pt>
                <c:pt idx="1669">
                  <c:v>60560.884030000001</c:v>
                </c:pt>
                <c:pt idx="1670">
                  <c:v>60561.909720000003</c:v>
                </c:pt>
                <c:pt idx="1671">
                  <c:v>60562.935420000002</c:v>
                </c:pt>
                <c:pt idx="1672">
                  <c:v>60563.961109999997</c:v>
                </c:pt>
                <c:pt idx="1673">
                  <c:v>60564.986810000002</c:v>
                </c:pt>
                <c:pt idx="1674">
                  <c:v>60566.012499999997</c:v>
                </c:pt>
                <c:pt idx="1675">
                  <c:v>60567.038189999999</c:v>
                </c:pt>
                <c:pt idx="1676">
                  <c:v>60568.063889999998</c:v>
                </c:pt>
                <c:pt idx="1677">
                  <c:v>60569.08958</c:v>
                </c:pt>
                <c:pt idx="1678">
                  <c:v>60570.115280000013</c:v>
                </c:pt>
                <c:pt idx="1679">
                  <c:v>60571.14097</c:v>
                </c:pt>
                <c:pt idx="1680">
                  <c:v>60572.166669999999</c:v>
                </c:pt>
                <c:pt idx="1681">
                  <c:v>60573.192360000001</c:v>
                </c:pt>
                <c:pt idx="1682">
                  <c:v>60574.218060000007</c:v>
                </c:pt>
                <c:pt idx="1683">
                  <c:v>60575.243749999987</c:v>
                </c:pt>
                <c:pt idx="1684">
                  <c:v>60576.269439999989</c:v>
                </c:pt>
                <c:pt idx="1685">
                  <c:v>60577.295139999987</c:v>
                </c:pt>
                <c:pt idx="1686">
                  <c:v>60578.320829999997</c:v>
                </c:pt>
                <c:pt idx="1687">
                  <c:v>60579.346530000003</c:v>
                </c:pt>
                <c:pt idx="1688">
                  <c:v>60580.372220000012</c:v>
                </c:pt>
                <c:pt idx="1689">
                  <c:v>60581.397920000003</c:v>
                </c:pt>
                <c:pt idx="1690">
                  <c:v>60582.423609999998</c:v>
                </c:pt>
                <c:pt idx="1691">
                  <c:v>60583.449310000011</c:v>
                </c:pt>
                <c:pt idx="1692">
                  <c:v>60584.475000000013</c:v>
                </c:pt>
                <c:pt idx="1693">
                  <c:v>60585.500690000001</c:v>
                </c:pt>
                <c:pt idx="1694">
                  <c:v>60586.526389999999</c:v>
                </c:pt>
                <c:pt idx="1695">
                  <c:v>60587.552080000001</c:v>
                </c:pt>
                <c:pt idx="1696">
                  <c:v>60588.57778</c:v>
                </c:pt>
                <c:pt idx="1697">
                  <c:v>60589.603469999987</c:v>
                </c:pt>
                <c:pt idx="1698">
                  <c:v>60590.629169999993</c:v>
                </c:pt>
                <c:pt idx="1699">
                  <c:v>60591.654860000002</c:v>
                </c:pt>
                <c:pt idx="1700">
                  <c:v>60592.680560000001</c:v>
                </c:pt>
                <c:pt idx="1701">
                  <c:v>60593.706250000003</c:v>
                </c:pt>
                <c:pt idx="1702">
                  <c:v>60594.731939999998</c:v>
                </c:pt>
                <c:pt idx="1703">
                  <c:v>60595.757640000003</c:v>
                </c:pt>
                <c:pt idx="1704">
                  <c:v>60596.783329999998</c:v>
                </c:pt>
                <c:pt idx="1705">
                  <c:v>60597.809029999997</c:v>
                </c:pt>
                <c:pt idx="1706">
                  <c:v>60598.834720000013</c:v>
                </c:pt>
                <c:pt idx="1707">
                  <c:v>60599.860419999997</c:v>
                </c:pt>
                <c:pt idx="1708">
                  <c:v>60600.886109999999</c:v>
                </c:pt>
                <c:pt idx="1709">
                  <c:v>60601.911809999998</c:v>
                </c:pt>
                <c:pt idx="1710">
                  <c:v>60602.9375</c:v>
                </c:pt>
                <c:pt idx="1711">
                  <c:v>60603.963189999988</c:v>
                </c:pt>
                <c:pt idx="1712">
                  <c:v>60604.988890000001</c:v>
                </c:pt>
                <c:pt idx="1713">
                  <c:v>60606.014580000003</c:v>
                </c:pt>
                <c:pt idx="1714">
                  <c:v>60607.040280000001</c:v>
                </c:pt>
                <c:pt idx="1715">
                  <c:v>60608.065970000003</c:v>
                </c:pt>
                <c:pt idx="1716">
                  <c:v>60609.091669999987</c:v>
                </c:pt>
                <c:pt idx="1717">
                  <c:v>60610.117359999997</c:v>
                </c:pt>
                <c:pt idx="1718">
                  <c:v>60611.143060000002</c:v>
                </c:pt>
                <c:pt idx="1719">
                  <c:v>60612.168749999997</c:v>
                </c:pt>
                <c:pt idx="1720">
                  <c:v>60613.194439999999</c:v>
                </c:pt>
                <c:pt idx="1721">
                  <c:v>60614.220139999998</c:v>
                </c:pt>
                <c:pt idx="1722">
                  <c:v>60615.24583</c:v>
                </c:pt>
                <c:pt idx="1723">
                  <c:v>60616.271529999998</c:v>
                </c:pt>
                <c:pt idx="1724">
                  <c:v>60617.29722</c:v>
                </c:pt>
                <c:pt idx="1725">
                  <c:v>60618.322920000013</c:v>
                </c:pt>
                <c:pt idx="1726">
                  <c:v>60619.348610000001</c:v>
                </c:pt>
                <c:pt idx="1727">
                  <c:v>60620.374309999999</c:v>
                </c:pt>
                <c:pt idx="1728">
                  <c:v>60621.4</c:v>
                </c:pt>
                <c:pt idx="1729">
                  <c:v>60622.425689999996</c:v>
                </c:pt>
                <c:pt idx="1730">
                  <c:v>60623.451390000002</c:v>
                </c:pt>
                <c:pt idx="1731">
                  <c:v>60624.477079999997</c:v>
                </c:pt>
                <c:pt idx="1732">
                  <c:v>60625.502780000003</c:v>
                </c:pt>
                <c:pt idx="1733">
                  <c:v>60626.528469999997</c:v>
                </c:pt>
                <c:pt idx="1734">
                  <c:v>60627.554170000003</c:v>
                </c:pt>
                <c:pt idx="1735">
                  <c:v>60628.579860000013</c:v>
                </c:pt>
                <c:pt idx="1736">
                  <c:v>60629.605560000004</c:v>
                </c:pt>
                <c:pt idx="1737">
                  <c:v>60630.631249999999</c:v>
                </c:pt>
                <c:pt idx="1738">
                  <c:v>60631.656940000001</c:v>
                </c:pt>
                <c:pt idx="1739">
                  <c:v>60632.682640000014</c:v>
                </c:pt>
                <c:pt idx="1740">
                  <c:v>60633.708330000001</c:v>
                </c:pt>
                <c:pt idx="1741">
                  <c:v>60634.73403</c:v>
                </c:pt>
                <c:pt idx="1742">
                  <c:v>60635.759720000002</c:v>
                </c:pt>
                <c:pt idx="1743">
                  <c:v>60636.78542</c:v>
                </c:pt>
                <c:pt idx="1744">
                  <c:v>60637.811110000002</c:v>
                </c:pt>
                <c:pt idx="1745">
                  <c:v>60638.836810000001</c:v>
                </c:pt>
                <c:pt idx="1746">
                  <c:v>60639.862500000003</c:v>
                </c:pt>
                <c:pt idx="1747">
                  <c:v>60640.888189999998</c:v>
                </c:pt>
                <c:pt idx="1748">
                  <c:v>60641.913890000003</c:v>
                </c:pt>
                <c:pt idx="1749">
                  <c:v>60642.939580000013</c:v>
                </c:pt>
                <c:pt idx="1750">
                  <c:v>60643.965279999997</c:v>
                </c:pt>
                <c:pt idx="1751">
                  <c:v>60644.990969999999</c:v>
                </c:pt>
                <c:pt idx="1752">
                  <c:v>60646.016669999997</c:v>
                </c:pt>
                <c:pt idx="1753">
                  <c:v>60647.042360000007</c:v>
                </c:pt>
                <c:pt idx="1754">
                  <c:v>60648.068060000012</c:v>
                </c:pt>
                <c:pt idx="1755">
                  <c:v>60649.093749999993</c:v>
                </c:pt>
                <c:pt idx="1756">
                  <c:v>60650.119440000002</c:v>
                </c:pt>
                <c:pt idx="1757">
                  <c:v>60651.145140000001</c:v>
                </c:pt>
                <c:pt idx="1758">
                  <c:v>60652.170830000003</c:v>
                </c:pt>
                <c:pt idx="1759">
                  <c:v>60653.196530000001</c:v>
                </c:pt>
                <c:pt idx="1760">
                  <c:v>60654.222220000003</c:v>
                </c:pt>
                <c:pt idx="1761">
                  <c:v>60655.247920000002</c:v>
                </c:pt>
                <c:pt idx="1762">
                  <c:v>60656.273609999997</c:v>
                </c:pt>
                <c:pt idx="1763">
                  <c:v>60657.299309999988</c:v>
                </c:pt>
                <c:pt idx="1764">
                  <c:v>60658.324999999997</c:v>
                </c:pt>
                <c:pt idx="1765">
                  <c:v>60659.350689999999</c:v>
                </c:pt>
                <c:pt idx="1766">
                  <c:v>60660.376389999998</c:v>
                </c:pt>
                <c:pt idx="1767">
                  <c:v>60661.40208</c:v>
                </c:pt>
                <c:pt idx="1768">
                  <c:v>60662.427779999998</c:v>
                </c:pt>
                <c:pt idx="1769">
                  <c:v>60663.45347</c:v>
                </c:pt>
                <c:pt idx="1770">
                  <c:v>60664.479169999999</c:v>
                </c:pt>
                <c:pt idx="1771">
                  <c:v>60665.504860000001</c:v>
                </c:pt>
                <c:pt idx="1772">
                  <c:v>60666.530560000007</c:v>
                </c:pt>
                <c:pt idx="1773">
                  <c:v>60667.556250000001</c:v>
                </c:pt>
                <c:pt idx="1774">
                  <c:v>60668.581939999996</c:v>
                </c:pt>
                <c:pt idx="1775">
                  <c:v>60669.607640000002</c:v>
                </c:pt>
                <c:pt idx="1776">
                  <c:v>60670.633329999997</c:v>
                </c:pt>
                <c:pt idx="1777">
                  <c:v>60671.659030000003</c:v>
                </c:pt>
                <c:pt idx="1778">
                  <c:v>60672.684719999997</c:v>
                </c:pt>
                <c:pt idx="1779">
                  <c:v>60673.710420000003</c:v>
                </c:pt>
                <c:pt idx="1780">
                  <c:v>60674.736109999998</c:v>
                </c:pt>
                <c:pt idx="1781">
                  <c:v>60675.761810000004</c:v>
                </c:pt>
              </c:numCache>
            </c:numRef>
          </c:xVal>
          <c:yVal>
            <c:numRef>
              <c:f>Sheet1!$G$2:$G$1783</c:f>
              <c:numCache>
                <c:formatCode>General</c:formatCode>
                <c:ptCount val="1782"/>
                <c:pt idx="0">
                  <c:v>24.259</c:v>
                </c:pt>
                <c:pt idx="1">
                  <c:v>24.457000000000001</c:v>
                </c:pt>
                <c:pt idx="2">
                  <c:v>24.655000000000001</c:v>
                </c:pt>
                <c:pt idx="3">
                  <c:v>24.852</c:v>
                </c:pt>
                <c:pt idx="4">
                  <c:v>25.048999999999999</c:v>
                </c:pt>
                <c:pt idx="5">
                  <c:v>25.245999999999999</c:v>
                </c:pt>
                <c:pt idx="6">
                  <c:v>25.442</c:v>
                </c:pt>
                <c:pt idx="7">
                  <c:v>25.638000000000009</c:v>
                </c:pt>
                <c:pt idx="8">
                  <c:v>25.832999999999991</c:v>
                </c:pt>
                <c:pt idx="9">
                  <c:v>26.027999999999999</c:v>
                </c:pt>
                <c:pt idx="10">
                  <c:v>26.222999999999999</c:v>
                </c:pt>
                <c:pt idx="11">
                  <c:v>26.417999999999999</c:v>
                </c:pt>
                <c:pt idx="12">
                  <c:v>26.611999999999998</c:v>
                </c:pt>
                <c:pt idx="13">
                  <c:v>26.805</c:v>
                </c:pt>
                <c:pt idx="14">
                  <c:v>26.998999999999999</c:v>
                </c:pt>
                <c:pt idx="15">
                  <c:v>27.192</c:v>
                </c:pt>
                <c:pt idx="16">
                  <c:v>27.384</c:v>
                </c:pt>
                <c:pt idx="17">
                  <c:v>27.576000000000001</c:v>
                </c:pt>
                <c:pt idx="18">
                  <c:v>27.768000000000001</c:v>
                </c:pt>
                <c:pt idx="19">
                  <c:v>27.96</c:v>
                </c:pt>
                <c:pt idx="20">
                  <c:v>28.15</c:v>
                </c:pt>
                <c:pt idx="21">
                  <c:v>28.341000000000001</c:v>
                </c:pt>
                <c:pt idx="22">
                  <c:v>28.530999999999999</c:v>
                </c:pt>
                <c:pt idx="23">
                  <c:v>28.72</c:v>
                </c:pt>
                <c:pt idx="24">
                  <c:v>28.908999999999999</c:v>
                </c:pt>
                <c:pt idx="25">
                  <c:v>29.097999999999999</c:v>
                </c:pt>
                <c:pt idx="26">
                  <c:v>29.286000000000001</c:v>
                </c:pt>
                <c:pt idx="27">
                  <c:v>29.472999999999999</c:v>
                </c:pt>
                <c:pt idx="28">
                  <c:v>29.66</c:v>
                </c:pt>
                <c:pt idx="29">
                  <c:v>29.846</c:v>
                </c:pt>
                <c:pt idx="30">
                  <c:v>30.032</c:v>
                </c:pt>
                <c:pt idx="31">
                  <c:v>30.216999999999999</c:v>
                </c:pt>
                <c:pt idx="32">
                  <c:v>30.402000000000001</c:v>
                </c:pt>
                <c:pt idx="33">
                  <c:v>30.585999999999981</c:v>
                </c:pt>
                <c:pt idx="34">
                  <c:v>30.768999999999981</c:v>
                </c:pt>
                <c:pt idx="35">
                  <c:v>30.952000000000002</c:v>
                </c:pt>
                <c:pt idx="36">
                  <c:v>31.134</c:v>
                </c:pt>
                <c:pt idx="37">
                  <c:v>31.315999999999999</c:v>
                </c:pt>
                <c:pt idx="38">
                  <c:v>31.498000000000001</c:v>
                </c:pt>
                <c:pt idx="39">
                  <c:v>31.678000000000001</c:v>
                </c:pt>
                <c:pt idx="40">
                  <c:v>31.859000000000009</c:v>
                </c:pt>
                <c:pt idx="41">
                  <c:v>32.037999999999997</c:v>
                </c:pt>
                <c:pt idx="42">
                  <c:v>32.217000000000013</c:v>
                </c:pt>
                <c:pt idx="43">
                  <c:v>32.396000000000001</c:v>
                </c:pt>
                <c:pt idx="44">
                  <c:v>32.574000000000012</c:v>
                </c:pt>
                <c:pt idx="45">
                  <c:v>32.752000000000002</c:v>
                </c:pt>
                <c:pt idx="46">
                  <c:v>32.927999999999997</c:v>
                </c:pt>
                <c:pt idx="47">
                  <c:v>33.104999999999997</c:v>
                </c:pt>
                <c:pt idx="48">
                  <c:v>33.28</c:v>
                </c:pt>
                <c:pt idx="49">
                  <c:v>33.454999999999998</c:v>
                </c:pt>
                <c:pt idx="50">
                  <c:v>33.630000000000003</c:v>
                </c:pt>
                <c:pt idx="51">
                  <c:v>33.802999999999997</c:v>
                </c:pt>
                <c:pt idx="52">
                  <c:v>33.976000000000013</c:v>
                </c:pt>
                <c:pt idx="53">
                  <c:v>34.148000000000003</c:v>
                </c:pt>
                <c:pt idx="54">
                  <c:v>34.32</c:v>
                </c:pt>
                <c:pt idx="55">
                  <c:v>34.491</c:v>
                </c:pt>
                <c:pt idx="56">
                  <c:v>34.661000000000001</c:v>
                </c:pt>
                <c:pt idx="57">
                  <c:v>34.83</c:v>
                </c:pt>
                <c:pt idx="58">
                  <c:v>34.999000000000002</c:v>
                </c:pt>
                <c:pt idx="59">
                  <c:v>35.166000000000011</c:v>
                </c:pt>
                <c:pt idx="60">
                  <c:v>35.333000000000013</c:v>
                </c:pt>
                <c:pt idx="61">
                  <c:v>35.5</c:v>
                </c:pt>
                <c:pt idx="62">
                  <c:v>35.664999999999999</c:v>
                </c:pt>
                <c:pt idx="63">
                  <c:v>35.83</c:v>
                </c:pt>
                <c:pt idx="64">
                  <c:v>35.994</c:v>
                </c:pt>
                <c:pt idx="65">
                  <c:v>36.156999999999996</c:v>
                </c:pt>
                <c:pt idx="66">
                  <c:v>36.32</c:v>
                </c:pt>
                <c:pt idx="67">
                  <c:v>36.481000000000002</c:v>
                </c:pt>
                <c:pt idx="68">
                  <c:v>36.642000000000003</c:v>
                </c:pt>
                <c:pt idx="69">
                  <c:v>36.802999999999997</c:v>
                </c:pt>
                <c:pt idx="70">
                  <c:v>36.962000000000003</c:v>
                </c:pt>
                <c:pt idx="71">
                  <c:v>37.121000000000002</c:v>
                </c:pt>
                <c:pt idx="72">
                  <c:v>37.279000000000003</c:v>
                </c:pt>
                <c:pt idx="73">
                  <c:v>37.436</c:v>
                </c:pt>
                <c:pt idx="74">
                  <c:v>37.593000000000011</c:v>
                </c:pt>
                <c:pt idx="75">
                  <c:v>37.749000000000002</c:v>
                </c:pt>
                <c:pt idx="76">
                  <c:v>37.903000000000013</c:v>
                </c:pt>
                <c:pt idx="77">
                  <c:v>38.057000000000002</c:v>
                </c:pt>
                <c:pt idx="78">
                  <c:v>38.21</c:v>
                </c:pt>
                <c:pt idx="79">
                  <c:v>38.362000000000002</c:v>
                </c:pt>
                <c:pt idx="80">
                  <c:v>38.514000000000003</c:v>
                </c:pt>
                <c:pt idx="81">
                  <c:v>38.664000000000001</c:v>
                </c:pt>
                <c:pt idx="82">
                  <c:v>38.813000000000002</c:v>
                </c:pt>
                <c:pt idx="83">
                  <c:v>38.961000000000013</c:v>
                </c:pt>
                <c:pt idx="84">
                  <c:v>39.109000000000002</c:v>
                </c:pt>
                <c:pt idx="85">
                  <c:v>39.255000000000003</c:v>
                </c:pt>
                <c:pt idx="86">
                  <c:v>39.4</c:v>
                </c:pt>
                <c:pt idx="87">
                  <c:v>39.545000000000002</c:v>
                </c:pt>
                <c:pt idx="88">
                  <c:v>39.688000000000002</c:v>
                </c:pt>
                <c:pt idx="89">
                  <c:v>39.83</c:v>
                </c:pt>
                <c:pt idx="90">
                  <c:v>39.972000000000001</c:v>
                </c:pt>
                <c:pt idx="91">
                  <c:v>40.112000000000002</c:v>
                </c:pt>
                <c:pt idx="92">
                  <c:v>40.250999999999998</c:v>
                </c:pt>
                <c:pt idx="93">
                  <c:v>40.39</c:v>
                </c:pt>
                <c:pt idx="94">
                  <c:v>40.527000000000001</c:v>
                </c:pt>
                <c:pt idx="95">
                  <c:v>40.663000000000011</c:v>
                </c:pt>
                <c:pt idx="96">
                  <c:v>40.798000000000002</c:v>
                </c:pt>
                <c:pt idx="97">
                  <c:v>40.933</c:v>
                </c:pt>
                <c:pt idx="98">
                  <c:v>41.066000000000003</c:v>
                </c:pt>
                <c:pt idx="99">
                  <c:v>41.198</c:v>
                </c:pt>
                <c:pt idx="100">
                  <c:v>41.329000000000001</c:v>
                </c:pt>
                <c:pt idx="101">
                  <c:v>41.459000000000003</c:v>
                </c:pt>
                <c:pt idx="102">
                  <c:v>41.588000000000001</c:v>
                </c:pt>
                <c:pt idx="103">
                  <c:v>41.716000000000001</c:v>
                </c:pt>
                <c:pt idx="104">
                  <c:v>41.843000000000004</c:v>
                </c:pt>
                <c:pt idx="105">
                  <c:v>41.969000000000001</c:v>
                </c:pt>
                <c:pt idx="106">
                  <c:v>42.093000000000011</c:v>
                </c:pt>
                <c:pt idx="107">
                  <c:v>42.216000000000001</c:v>
                </c:pt>
                <c:pt idx="108">
                  <c:v>42.338000000000001</c:v>
                </c:pt>
                <c:pt idx="109">
                  <c:v>42.457999999999998</c:v>
                </c:pt>
                <c:pt idx="110">
                  <c:v>42.578000000000003</c:v>
                </c:pt>
                <c:pt idx="111">
                  <c:v>42.696000000000012</c:v>
                </c:pt>
                <c:pt idx="112">
                  <c:v>42.811999999999998</c:v>
                </c:pt>
                <c:pt idx="113">
                  <c:v>42.927</c:v>
                </c:pt>
                <c:pt idx="114">
                  <c:v>43.040999999999997</c:v>
                </c:pt>
                <c:pt idx="115">
                  <c:v>43.154000000000003</c:v>
                </c:pt>
                <c:pt idx="116">
                  <c:v>43.265000000000001</c:v>
                </c:pt>
                <c:pt idx="117">
                  <c:v>43.375</c:v>
                </c:pt>
                <c:pt idx="118">
                  <c:v>43.482999999999997</c:v>
                </c:pt>
                <c:pt idx="119">
                  <c:v>43.59</c:v>
                </c:pt>
                <c:pt idx="120">
                  <c:v>43.695</c:v>
                </c:pt>
                <c:pt idx="121">
                  <c:v>43.799000000000007</c:v>
                </c:pt>
                <c:pt idx="122">
                  <c:v>43.902000000000001</c:v>
                </c:pt>
                <c:pt idx="123">
                  <c:v>44.003</c:v>
                </c:pt>
                <c:pt idx="124">
                  <c:v>44.103000000000002</c:v>
                </c:pt>
                <c:pt idx="125">
                  <c:v>44.201000000000001</c:v>
                </c:pt>
                <c:pt idx="126">
                  <c:v>44.298000000000002</c:v>
                </c:pt>
                <c:pt idx="127">
                  <c:v>44.393000000000001</c:v>
                </c:pt>
                <c:pt idx="128">
                  <c:v>44.487000000000002</c:v>
                </c:pt>
                <c:pt idx="129">
                  <c:v>44.579000000000001</c:v>
                </c:pt>
                <c:pt idx="130">
                  <c:v>44.67</c:v>
                </c:pt>
                <c:pt idx="131">
                  <c:v>44.759</c:v>
                </c:pt>
                <c:pt idx="132">
                  <c:v>44.845999999999997</c:v>
                </c:pt>
                <c:pt idx="133">
                  <c:v>44.932000000000002</c:v>
                </c:pt>
                <c:pt idx="134">
                  <c:v>45.016000000000012</c:v>
                </c:pt>
                <c:pt idx="135">
                  <c:v>45.097999999999999</c:v>
                </c:pt>
                <c:pt idx="136">
                  <c:v>45.177999999999997</c:v>
                </c:pt>
                <c:pt idx="137">
                  <c:v>45.256999999999998</c:v>
                </c:pt>
                <c:pt idx="138">
                  <c:v>45.333000000000013</c:v>
                </c:pt>
                <c:pt idx="139">
                  <c:v>45.408000000000001</c:v>
                </c:pt>
                <c:pt idx="140">
                  <c:v>45.48</c:v>
                </c:pt>
                <c:pt idx="141">
                  <c:v>45.551000000000002</c:v>
                </c:pt>
                <c:pt idx="142">
                  <c:v>45.619</c:v>
                </c:pt>
                <c:pt idx="143">
                  <c:v>45.686</c:v>
                </c:pt>
                <c:pt idx="144">
                  <c:v>45.75</c:v>
                </c:pt>
                <c:pt idx="145">
                  <c:v>45.811999999999998</c:v>
                </c:pt>
                <c:pt idx="146">
                  <c:v>45.872999999999998</c:v>
                </c:pt>
                <c:pt idx="147">
                  <c:v>45.930999999999997</c:v>
                </c:pt>
                <c:pt idx="148">
                  <c:v>45.985999999999997</c:v>
                </c:pt>
                <c:pt idx="149">
                  <c:v>46.04</c:v>
                </c:pt>
                <c:pt idx="150">
                  <c:v>46.091000000000001</c:v>
                </c:pt>
                <c:pt idx="151">
                  <c:v>46.141000000000012</c:v>
                </c:pt>
                <c:pt idx="152">
                  <c:v>46.188000000000002</c:v>
                </c:pt>
                <c:pt idx="153">
                  <c:v>46.231999999999999</c:v>
                </c:pt>
                <c:pt idx="154">
                  <c:v>46.274999999999999</c:v>
                </c:pt>
                <c:pt idx="155">
                  <c:v>46.314999999999998</c:v>
                </c:pt>
                <c:pt idx="156">
                  <c:v>46.353000000000002</c:v>
                </c:pt>
                <c:pt idx="157">
                  <c:v>46.387999999999998</c:v>
                </c:pt>
                <c:pt idx="158">
                  <c:v>46.42</c:v>
                </c:pt>
                <c:pt idx="159">
                  <c:v>46.45</c:v>
                </c:pt>
                <c:pt idx="160">
                  <c:v>46.478000000000002</c:v>
                </c:pt>
                <c:pt idx="161">
                  <c:v>46.503</c:v>
                </c:pt>
                <c:pt idx="162">
                  <c:v>46.524999999999999</c:v>
                </c:pt>
                <c:pt idx="163">
                  <c:v>46.543999999999997</c:v>
                </c:pt>
                <c:pt idx="164">
                  <c:v>46.56</c:v>
                </c:pt>
                <c:pt idx="165">
                  <c:v>46.573</c:v>
                </c:pt>
                <c:pt idx="166">
                  <c:v>46.583000000000013</c:v>
                </c:pt>
                <c:pt idx="167">
                  <c:v>46.59</c:v>
                </c:pt>
                <c:pt idx="168">
                  <c:v>46.594000000000001</c:v>
                </c:pt>
                <c:pt idx="169">
                  <c:v>46.594000000000001</c:v>
                </c:pt>
                <c:pt idx="170">
                  <c:v>46.591000000000001</c:v>
                </c:pt>
                <c:pt idx="171">
                  <c:v>46.585000000000001</c:v>
                </c:pt>
                <c:pt idx="172">
                  <c:v>46.575000000000003</c:v>
                </c:pt>
                <c:pt idx="173">
                  <c:v>46.561999999999998</c:v>
                </c:pt>
                <c:pt idx="174">
                  <c:v>46.545000000000002</c:v>
                </c:pt>
                <c:pt idx="175">
                  <c:v>46.524999999999999</c:v>
                </c:pt>
                <c:pt idx="176">
                  <c:v>46.500999999999998</c:v>
                </c:pt>
                <c:pt idx="177">
                  <c:v>46.473000000000013</c:v>
                </c:pt>
                <c:pt idx="178">
                  <c:v>46.441000000000003</c:v>
                </c:pt>
                <c:pt idx="179">
                  <c:v>46.406000000000013</c:v>
                </c:pt>
                <c:pt idx="180">
                  <c:v>46.366999999999997</c:v>
                </c:pt>
                <c:pt idx="181">
                  <c:v>46.324000000000012</c:v>
                </c:pt>
                <c:pt idx="182">
                  <c:v>46.277000000000001</c:v>
                </c:pt>
                <c:pt idx="183">
                  <c:v>46.226000000000013</c:v>
                </c:pt>
                <c:pt idx="184">
                  <c:v>46.17</c:v>
                </c:pt>
                <c:pt idx="185">
                  <c:v>46.110999999999997</c:v>
                </c:pt>
                <c:pt idx="186">
                  <c:v>46.046999999999997</c:v>
                </c:pt>
                <c:pt idx="187">
                  <c:v>45.978000000000002</c:v>
                </c:pt>
                <c:pt idx="188">
                  <c:v>45.905000000000001</c:v>
                </c:pt>
                <c:pt idx="189">
                  <c:v>45.827000000000012</c:v>
                </c:pt>
                <c:pt idx="190">
                  <c:v>45.744</c:v>
                </c:pt>
                <c:pt idx="191">
                  <c:v>45.655000000000001</c:v>
                </c:pt>
                <c:pt idx="192">
                  <c:v>45.561999999999998</c:v>
                </c:pt>
                <c:pt idx="193">
                  <c:v>45.464000000000013</c:v>
                </c:pt>
                <c:pt idx="194">
                  <c:v>45.359000000000002</c:v>
                </c:pt>
                <c:pt idx="195">
                  <c:v>45.25</c:v>
                </c:pt>
                <c:pt idx="196">
                  <c:v>45.134</c:v>
                </c:pt>
                <c:pt idx="197">
                  <c:v>45.013000000000012</c:v>
                </c:pt>
                <c:pt idx="198">
                  <c:v>44.886000000000003</c:v>
                </c:pt>
                <c:pt idx="199">
                  <c:v>44.753</c:v>
                </c:pt>
                <c:pt idx="200">
                  <c:v>44.613</c:v>
                </c:pt>
                <c:pt idx="201">
                  <c:v>44.467000000000013</c:v>
                </c:pt>
                <c:pt idx="202">
                  <c:v>44.314999999999998</c:v>
                </c:pt>
                <c:pt idx="203">
                  <c:v>44.156000000000013</c:v>
                </c:pt>
                <c:pt idx="204">
                  <c:v>43.99</c:v>
                </c:pt>
                <c:pt idx="205">
                  <c:v>43.817</c:v>
                </c:pt>
                <c:pt idx="206">
                  <c:v>43.637999999999998</c:v>
                </c:pt>
                <c:pt idx="207">
                  <c:v>43.451000000000001</c:v>
                </c:pt>
                <c:pt idx="208">
                  <c:v>43.258000000000003</c:v>
                </c:pt>
                <c:pt idx="209">
                  <c:v>43.057000000000002</c:v>
                </c:pt>
                <c:pt idx="210">
                  <c:v>42.847999999999999</c:v>
                </c:pt>
                <c:pt idx="211">
                  <c:v>42.631</c:v>
                </c:pt>
                <c:pt idx="212">
                  <c:v>42.406999999999996</c:v>
                </c:pt>
                <c:pt idx="213">
                  <c:v>42.174000000000007</c:v>
                </c:pt>
                <c:pt idx="214">
                  <c:v>41.933</c:v>
                </c:pt>
                <c:pt idx="215">
                  <c:v>41.683999999999997</c:v>
                </c:pt>
                <c:pt idx="216">
                  <c:v>41.426000000000002</c:v>
                </c:pt>
                <c:pt idx="217">
                  <c:v>41.158000000000001</c:v>
                </c:pt>
                <c:pt idx="218">
                  <c:v>40.881999999999998</c:v>
                </c:pt>
                <c:pt idx="219">
                  <c:v>40.596000000000011</c:v>
                </c:pt>
                <c:pt idx="220">
                  <c:v>40.299999999999997</c:v>
                </c:pt>
                <c:pt idx="221">
                  <c:v>39.994</c:v>
                </c:pt>
                <c:pt idx="222">
                  <c:v>39.677999999999997</c:v>
                </c:pt>
                <c:pt idx="223">
                  <c:v>39.350999999999999</c:v>
                </c:pt>
                <c:pt idx="224">
                  <c:v>39.014000000000003</c:v>
                </c:pt>
                <c:pt idx="225">
                  <c:v>38.666000000000011</c:v>
                </c:pt>
                <c:pt idx="226">
                  <c:v>38.307000000000002</c:v>
                </c:pt>
                <c:pt idx="227">
                  <c:v>37.936</c:v>
                </c:pt>
                <c:pt idx="228">
                  <c:v>37.554000000000002</c:v>
                </c:pt>
                <c:pt idx="229">
                  <c:v>37.159999999999997</c:v>
                </c:pt>
                <c:pt idx="230">
                  <c:v>36.753999999999998</c:v>
                </c:pt>
                <c:pt idx="231">
                  <c:v>36.336000000000013</c:v>
                </c:pt>
                <c:pt idx="232">
                  <c:v>35.906000000000013</c:v>
                </c:pt>
                <c:pt idx="233">
                  <c:v>35.464000000000013</c:v>
                </c:pt>
                <c:pt idx="234">
                  <c:v>35.009</c:v>
                </c:pt>
                <c:pt idx="235">
                  <c:v>34.540999999999997</c:v>
                </c:pt>
                <c:pt idx="236">
                  <c:v>34.06</c:v>
                </c:pt>
                <c:pt idx="237">
                  <c:v>33.566000000000003</c:v>
                </c:pt>
                <c:pt idx="238">
                  <c:v>33.058999999999997</c:v>
                </c:pt>
                <c:pt idx="239">
                  <c:v>32.537999999999997</c:v>
                </c:pt>
                <c:pt idx="240">
                  <c:v>32.003</c:v>
                </c:pt>
                <c:pt idx="241">
                  <c:v>31.454999999999991</c:v>
                </c:pt>
                <c:pt idx="242">
                  <c:v>30.891999999999999</c:v>
                </c:pt>
                <c:pt idx="243">
                  <c:v>30.315000000000001</c:v>
                </c:pt>
                <c:pt idx="244">
                  <c:v>29.722999999999999</c:v>
                </c:pt>
                <c:pt idx="245">
                  <c:v>29.117000000000001</c:v>
                </c:pt>
                <c:pt idx="246">
                  <c:v>28.495999999999999</c:v>
                </c:pt>
                <c:pt idx="247">
                  <c:v>27.861000000000001</c:v>
                </c:pt>
                <c:pt idx="248">
                  <c:v>27.210999999999999</c:v>
                </c:pt>
                <c:pt idx="249">
                  <c:v>26.545000000000002</c:v>
                </c:pt>
                <c:pt idx="250">
                  <c:v>25.864999999999991</c:v>
                </c:pt>
                <c:pt idx="251">
                  <c:v>25.17</c:v>
                </c:pt>
                <c:pt idx="252">
                  <c:v>24.46</c:v>
                </c:pt>
                <c:pt idx="253">
                  <c:v>23.736000000000001</c:v>
                </c:pt>
                <c:pt idx="254">
                  <c:v>22.997</c:v>
                </c:pt>
                <c:pt idx="255">
                  <c:v>22.244</c:v>
                </c:pt>
                <c:pt idx="256">
                  <c:v>21.477</c:v>
                </c:pt>
                <c:pt idx="257">
                  <c:v>20.696000000000002</c:v>
                </c:pt>
                <c:pt idx="258">
                  <c:v>19.902000000000001</c:v>
                </c:pt>
                <c:pt idx="259">
                  <c:v>19.094999999999999</c:v>
                </c:pt>
                <c:pt idx="260">
                  <c:v>18.277000000000001</c:v>
                </c:pt>
                <c:pt idx="261">
                  <c:v>17.446000000000002</c:v>
                </c:pt>
                <c:pt idx="262">
                  <c:v>16.603999999999999</c:v>
                </c:pt>
                <c:pt idx="263">
                  <c:v>15.752000000000001</c:v>
                </c:pt>
                <c:pt idx="264">
                  <c:v>14.89</c:v>
                </c:pt>
                <c:pt idx="265">
                  <c:v>14.019</c:v>
                </c:pt>
                <c:pt idx="266">
                  <c:v>13.138999999999999</c:v>
                </c:pt>
                <c:pt idx="267">
                  <c:v>12.253</c:v>
                </c:pt>
                <c:pt idx="268">
                  <c:v>11.36</c:v>
                </c:pt>
                <c:pt idx="269">
                  <c:v>10.462</c:v>
                </c:pt>
                <c:pt idx="270">
                  <c:v>9.56</c:v>
                </c:pt>
                <c:pt idx="271">
                  <c:v>8.657</c:v>
                </c:pt>
                <c:pt idx="272">
                  <c:v>7.7539999999999987</c:v>
                </c:pt>
                <c:pt idx="273">
                  <c:v>6.8559999999999937</c:v>
                </c:pt>
                <c:pt idx="274">
                  <c:v>5.9660000000000002</c:v>
                </c:pt>
                <c:pt idx="275">
                  <c:v>5.093</c:v>
                </c:pt>
                <c:pt idx="276">
                  <c:v>4.2489999999999997</c:v>
                </c:pt>
                <c:pt idx="277">
                  <c:v>3.4580000000000002</c:v>
                </c:pt>
                <c:pt idx="278">
                  <c:v>2.7669999999999999</c:v>
                </c:pt>
                <c:pt idx="279">
                  <c:v>2.27</c:v>
                </c:pt>
                <c:pt idx="280">
                  <c:v>2.109</c:v>
                </c:pt>
                <c:pt idx="281">
                  <c:v>2.3519999999999981</c:v>
                </c:pt>
                <c:pt idx="282">
                  <c:v>2.8940000000000001</c:v>
                </c:pt>
                <c:pt idx="283">
                  <c:v>3.6</c:v>
                </c:pt>
                <c:pt idx="284">
                  <c:v>4.3879999999999946</c:v>
                </c:pt>
                <c:pt idx="285">
                  <c:v>5.2160000000000002</c:v>
                </c:pt>
                <c:pt idx="286">
                  <c:v>6.0649999999999942</c:v>
                </c:pt>
                <c:pt idx="287">
                  <c:v>6.9239999999999986</c:v>
                </c:pt>
                <c:pt idx="288">
                  <c:v>7.7839999999999998</c:v>
                </c:pt>
                <c:pt idx="289">
                  <c:v>8.6440000000000001</c:v>
                </c:pt>
                <c:pt idx="290">
                  <c:v>9.4990000000000006</c:v>
                </c:pt>
                <c:pt idx="291">
                  <c:v>10.347</c:v>
                </c:pt>
                <c:pt idx="292">
                  <c:v>11.186999999999999</c:v>
                </c:pt>
                <c:pt idx="293">
                  <c:v>12.016999999999999</c:v>
                </c:pt>
                <c:pt idx="294">
                  <c:v>12.837999999999999</c:v>
                </c:pt>
                <c:pt idx="295">
                  <c:v>13.647</c:v>
                </c:pt>
                <c:pt idx="296">
                  <c:v>14.444000000000001</c:v>
                </c:pt>
                <c:pt idx="297">
                  <c:v>15.228</c:v>
                </c:pt>
                <c:pt idx="298">
                  <c:v>16</c:v>
                </c:pt>
                <c:pt idx="299">
                  <c:v>16.759</c:v>
                </c:pt>
                <c:pt idx="300">
                  <c:v>17.504000000000001</c:v>
                </c:pt>
                <c:pt idx="301">
                  <c:v>18.234999999999999</c:v>
                </c:pt>
                <c:pt idx="302">
                  <c:v>18.951000000000001</c:v>
                </c:pt>
                <c:pt idx="303">
                  <c:v>19.654</c:v>
                </c:pt>
                <c:pt idx="304">
                  <c:v>20.341999999999999</c:v>
                </c:pt>
                <c:pt idx="305">
                  <c:v>21.015000000000001</c:v>
                </c:pt>
                <c:pt idx="306">
                  <c:v>21.672999999999991</c:v>
                </c:pt>
                <c:pt idx="307">
                  <c:v>22.317</c:v>
                </c:pt>
                <c:pt idx="308">
                  <c:v>22.945</c:v>
                </c:pt>
                <c:pt idx="309">
                  <c:v>23.559000000000001</c:v>
                </c:pt>
                <c:pt idx="310">
                  <c:v>24.158000000000001</c:v>
                </c:pt>
                <c:pt idx="311">
                  <c:v>24.742000000000001</c:v>
                </c:pt>
                <c:pt idx="312">
                  <c:v>25.311</c:v>
                </c:pt>
                <c:pt idx="313">
                  <c:v>25.864999999999991</c:v>
                </c:pt>
                <c:pt idx="314">
                  <c:v>26.404</c:v>
                </c:pt>
                <c:pt idx="315">
                  <c:v>26.928999999999981</c:v>
                </c:pt>
                <c:pt idx="316">
                  <c:v>27.439</c:v>
                </c:pt>
                <c:pt idx="317">
                  <c:v>27.934999999999999</c:v>
                </c:pt>
                <c:pt idx="318">
                  <c:v>28.417000000000009</c:v>
                </c:pt>
                <c:pt idx="319">
                  <c:v>28.885000000000002</c:v>
                </c:pt>
                <c:pt idx="320">
                  <c:v>29.34</c:v>
                </c:pt>
                <c:pt idx="321">
                  <c:v>29.780999999999999</c:v>
                </c:pt>
                <c:pt idx="322">
                  <c:v>30.209</c:v>
                </c:pt>
                <c:pt idx="323">
                  <c:v>30.625</c:v>
                </c:pt>
                <c:pt idx="324">
                  <c:v>31.027000000000001</c:v>
                </c:pt>
                <c:pt idx="325">
                  <c:v>31.417999999999999</c:v>
                </c:pt>
                <c:pt idx="326">
                  <c:v>31.795999999999999</c:v>
                </c:pt>
                <c:pt idx="327">
                  <c:v>32.161999999999999</c:v>
                </c:pt>
                <c:pt idx="328">
                  <c:v>32.517000000000003</c:v>
                </c:pt>
                <c:pt idx="329">
                  <c:v>32.86</c:v>
                </c:pt>
                <c:pt idx="330">
                  <c:v>33.192</c:v>
                </c:pt>
                <c:pt idx="331">
                  <c:v>33.513000000000012</c:v>
                </c:pt>
                <c:pt idx="332">
                  <c:v>33.824000000000012</c:v>
                </c:pt>
                <c:pt idx="333">
                  <c:v>34.124000000000002</c:v>
                </c:pt>
                <c:pt idx="334">
                  <c:v>34.412999999999997</c:v>
                </c:pt>
                <c:pt idx="335">
                  <c:v>34.693000000000012</c:v>
                </c:pt>
                <c:pt idx="336">
                  <c:v>34.962000000000003</c:v>
                </c:pt>
                <c:pt idx="337">
                  <c:v>35.222000000000001</c:v>
                </c:pt>
                <c:pt idx="338">
                  <c:v>35.472000000000001</c:v>
                </c:pt>
                <c:pt idx="339">
                  <c:v>35.713000000000001</c:v>
                </c:pt>
                <c:pt idx="340">
                  <c:v>35.944000000000003</c:v>
                </c:pt>
                <c:pt idx="341">
                  <c:v>36.166000000000011</c:v>
                </c:pt>
                <c:pt idx="342">
                  <c:v>36.380000000000003</c:v>
                </c:pt>
                <c:pt idx="343">
                  <c:v>36.585000000000001</c:v>
                </c:pt>
                <c:pt idx="344">
                  <c:v>36.781000000000013</c:v>
                </c:pt>
                <c:pt idx="345">
                  <c:v>36.969000000000001</c:v>
                </c:pt>
                <c:pt idx="346">
                  <c:v>37.15</c:v>
                </c:pt>
                <c:pt idx="347">
                  <c:v>37.322000000000003</c:v>
                </c:pt>
                <c:pt idx="348">
                  <c:v>37.485999999999997</c:v>
                </c:pt>
                <c:pt idx="349">
                  <c:v>37.644000000000013</c:v>
                </c:pt>
                <c:pt idx="350">
                  <c:v>37.794000000000011</c:v>
                </c:pt>
                <c:pt idx="351">
                  <c:v>37.936999999999998</c:v>
                </c:pt>
                <c:pt idx="352">
                  <c:v>38.073</c:v>
                </c:pt>
                <c:pt idx="353">
                  <c:v>38.201999999999998</c:v>
                </c:pt>
                <c:pt idx="354">
                  <c:v>38.325000000000003</c:v>
                </c:pt>
                <c:pt idx="355">
                  <c:v>38.441000000000003</c:v>
                </c:pt>
                <c:pt idx="356">
                  <c:v>38.551000000000002</c:v>
                </c:pt>
                <c:pt idx="357">
                  <c:v>38.655000000000001</c:v>
                </c:pt>
                <c:pt idx="358">
                  <c:v>38.753999999999998</c:v>
                </c:pt>
                <c:pt idx="359">
                  <c:v>38.845999999999997</c:v>
                </c:pt>
                <c:pt idx="360">
                  <c:v>38.933</c:v>
                </c:pt>
                <c:pt idx="361">
                  <c:v>39.014000000000003</c:v>
                </c:pt>
                <c:pt idx="362">
                  <c:v>39.089000000000013</c:v>
                </c:pt>
                <c:pt idx="363">
                  <c:v>39.159000000000013</c:v>
                </c:pt>
                <c:pt idx="364">
                  <c:v>39.224000000000011</c:v>
                </c:pt>
                <c:pt idx="365">
                  <c:v>39.284000000000013</c:v>
                </c:pt>
                <c:pt idx="366">
                  <c:v>39.339000000000013</c:v>
                </c:pt>
                <c:pt idx="367">
                  <c:v>39.389000000000003</c:v>
                </c:pt>
                <c:pt idx="368">
                  <c:v>39.433</c:v>
                </c:pt>
                <c:pt idx="369">
                  <c:v>39.473000000000013</c:v>
                </c:pt>
                <c:pt idx="370">
                  <c:v>39.509</c:v>
                </c:pt>
                <c:pt idx="371">
                  <c:v>39.539000000000001</c:v>
                </c:pt>
                <c:pt idx="372">
                  <c:v>39.566000000000003</c:v>
                </c:pt>
                <c:pt idx="373">
                  <c:v>39.587000000000003</c:v>
                </c:pt>
                <c:pt idx="374">
                  <c:v>39.604999999999997</c:v>
                </c:pt>
                <c:pt idx="375">
                  <c:v>39.618000000000002</c:v>
                </c:pt>
                <c:pt idx="376">
                  <c:v>39.628</c:v>
                </c:pt>
                <c:pt idx="377">
                  <c:v>39.633000000000003</c:v>
                </c:pt>
                <c:pt idx="378">
                  <c:v>39.634999999999998</c:v>
                </c:pt>
                <c:pt idx="379">
                  <c:v>39.633000000000003</c:v>
                </c:pt>
                <c:pt idx="380">
                  <c:v>39.627000000000002</c:v>
                </c:pt>
                <c:pt idx="381">
                  <c:v>39.618000000000002</c:v>
                </c:pt>
                <c:pt idx="382">
                  <c:v>39.604999999999997</c:v>
                </c:pt>
                <c:pt idx="383">
                  <c:v>39.588000000000001</c:v>
                </c:pt>
                <c:pt idx="384">
                  <c:v>39.569000000000003</c:v>
                </c:pt>
                <c:pt idx="385">
                  <c:v>39.546000000000006</c:v>
                </c:pt>
                <c:pt idx="386">
                  <c:v>39.520000000000003</c:v>
                </c:pt>
                <c:pt idx="387">
                  <c:v>39.491</c:v>
                </c:pt>
                <c:pt idx="388">
                  <c:v>39.459000000000003</c:v>
                </c:pt>
                <c:pt idx="389">
                  <c:v>39.424000000000007</c:v>
                </c:pt>
                <c:pt idx="390">
                  <c:v>39.386000000000003</c:v>
                </c:pt>
                <c:pt idx="391">
                  <c:v>39.344999999999999</c:v>
                </c:pt>
                <c:pt idx="392">
                  <c:v>39.301000000000002</c:v>
                </c:pt>
                <c:pt idx="393">
                  <c:v>39.253999999999998</c:v>
                </c:pt>
                <c:pt idx="394">
                  <c:v>39.204999999999998</c:v>
                </c:pt>
                <c:pt idx="395">
                  <c:v>39.152000000000001</c:v>
                </c:pt>
                <c:pt idx="396">
                  <c:v>39.097000000000001</c:v>
                </c:pt>
                <c:pt idx="397">
                  <c:v>39.04</c:v>
                </c:pt>
                <c:pt idx="398">
                  <c:v>38.979999999999997</c:v>
                </c:pt>
                <c:pt idx="399">
                  <c:v>38.917000000000002</c:v>
                </c:pt>
                <c:pt idx="400">
                  <c:v>38.851999999999997</c:v>
                </c:pt>
                <c:pt idx="401">
                  <c:v>38.784000000000013</c:v>
                </c:pt>
                <c:pt idx="402">
                  <c:v>38.714000000000013</c:v>
                </c:pt>
                <c:pt idx="403">
                  <c:v>38.641000000000012</c:v>
                </c:pt>
                <c:pt idx="404">
                  <c:v>38.567</c:v>
                </c:pt>
                <c:pt idx="405">
                  <c:v>38.49</c:v>
                </c:pt>
                <c:pt idx="406">
                  <c:v>38.411000000000001</c:v>
                </c:pt>
                <c:pt idx="407">
                  <c:v>38.33</c:v>
                </c:pt>
                <c:pt idx="408">
                  <c:v>38.247</c:v>
                </c:pt>
                <c:pt idx="409">
                  <c:v>38.161999999999999</c:v>
                </c:pt>
                <c:pt idx="410">
                  <c:v>38.074000000000012</c:v>
                </c:pt>
                <c:pt idx="411">
                  <c:v>37.985999999999997</c:v>
                </c:pt>
                <c:pt idx="412">
                  <c:v>37.895000000000003</c:v>
                </c:pt>
                <c:pt idx="413">
                  <c:v>37.802</c:v>
                </c:pt>
                <c:pt idx="414">
                  <c:v>37.707999999999998</c:v>
                </c:pt>
                <c:pt idx="415">
                  <c:v>37.612000000000002</c:v>
                </c:pt>
                <c:pt idx="416">
                  <c:v>37.514000000000003</c:v>
                </c:pt>
                <c:pt idx="417">
                  <c:v>37.414000000000001</c:v>
                </c:pt>
                <c:pt idx="418">
                  <c:v>37.313000000000002</c:v>
                </c:pt>
                <c:pt idx="419">
                  <c:v>37.21</c:v>
                </c:pt>
                <c:pt idx="420">
                  <c:v>37.104999999999997</c:v>
                </c:pt>
                <c:pt idx="421">
                  <c:v>36.999000000000002</c:v>
                </c:pt>
                <c:pt idx="422">
                  <c:v>36.891000000000012</c:v>
                </c:pt>
                <c:pt idx="423">
                  <c:v>36.781999999999996</c:v>
                </c:pt>
                <c:pt idx="424">
                  <c:v>36.67</c:v>
                </c:pt>
                <c:pt idx="425">
                  <c:v>36.558</c:v>
                </c:pt>
                <c:pt idx="426">
                  <c:v>36.444000000000003</c:v>
                </c:pt>
                <c:pt idx="427">
                  <c:v>36.328000000000003</c:v>
                </c:pt>
                <c:pt idx="428">
                  <c:v>36.211000000000013</c:v>
                </c:pt>
                <c:pt idx="429">
                  <c:v>36.091999999999999</c:v>
                </c:pt>
                <c:pt idx="430">
                  <c:v>35.972000000000001</c:v>
                </c:pt>
                <c:pt idx="431">
                  <c:v>35.850999999999999</c:v>
                </c:pt>
                <c:pt idx="432">
                  <c:v>35.729000000000013</c:v>
                </c:pt>
                <c:pt idx="433">
                  <c:v>35.604999999999997</c:v>
                </c:pt>
                <c:pt idx="434">
                  <c:v>35.479999999999997</c:v>
                </c:pt>
                <c:pt idx="435">
                  <c:v>35.353000000000002</c:v>
                </c:pt>
                <c:pt idx="436">
                  <c:v>35.226000000000013</c:v>
                </c:pt>
                <c:pt idx="437">
                  <c:v>35.097000000000001</c:v>
                </c:pt>
                <c:pt idx="438">
                  <c:v>34.967000000000013</c:v>
                </c:pt>
                <c:pt idx="439">
                  <c:v>34.836000000000013</c:v>
                </c:pt>
                <c:pt idx="440">
                  <c:v>34.704000000000001</c:v>
                </c:pt>
                <c:pt idx="441">
                  <c:v>34.571000000000012</c:v>
                </c:pt>
                <c:pt idx="442">
                  <c:v>34.436</c:v>
                </c:pt>
                <c:pt idx="443">
                  <c:v>34.301000000000002</c:v>
                </c:pt>
                <c:pt idx="444">
                  <c:v>34.164999999999999</c:v>
                </c:pt>
                <c:pt idx="445">
                  <c:v>34.027999999999999</c:v>
                </c:pt>
                <c:pt idx="446">
                  <c:v>33.889000000000003</c:v>
                </c:pt>
                <c:pt idx="447">
                  <c:v>33.75</c:v>
                </c:pt>
                <c:pt idx="448">
                  <c:v>33.61</c:v>
                </c:pt>
                <c:pt idx="449">
                  <c:v>33.469000000000001</c:v>
                </c:pt>
                <c:pt idx="450">
                  <c:v>33.326000000000001</c:v>
                </c:pt>
                <c:pt idx="451">
                  <c:v>33.183</c:v>
                </c:pt>
                <c:pt idx="452">
                  <c:v>33.039000000000001</c:v>
                </c:pt>
                <c:pt idx="453">
                  <c:v>32.894000000000013</c:v>
                </c:pt>
                <c:pt idx="454">
                  <c:v>32.747</c:v>
                </c:pt>
                <c:pt idx="455">
                  <c:v>32.6</c:v>
                </c:pt>
                <c:pt idx="456">
                  <c:v>32.451999999999998</c:v>
                </c:pt>
                <c:pt idx="457">
                  <c:v>32.304000000000002</c:v>
                </c:pt>
                <c:pt idx="458">
                  <c:v>32.154000000000003</c:v>
                </c:pt>
                <c:pt idx="459">
                  <c:v>32.003</c:v>
                </c:pt>
                <c:pt idx="460">
                  <c:v>31.852</c:v>
                </c:pt>
                <c:pt idx="461">
                  <c:v>31.7</c:v>
                </c:pt>
                <c:pt idx="462">
                  <c:v>31.547000000000001</c:v>
                </c:pt>
                <c:pt idx="463">
                  <c:v>31.393000000000001</c:v>
                </c:pt>
                <c:pt idx="464">
                  <c:v>31.239000000000001</c:v>
                </c:pt>
                <c:pt idx="465">
                  <c:v>31.084</c:v>
                </c:pt>
                <c:pt idx="466">
                  <c:v>30.928000000000001</c:v>
                </c:pt>
                <c:pt idx="467">
                  <c:v>30.771999999999991</c:v>
                </c:pt>
                <c:pt idx="468">
                  <c:v>30.614000000000001</c:v>
                </c:pt>
                <c:pt idx="469">
                  <c:v>30.457000000000001</c:v>
                </c:pt>
                <c:pt idx="470">
                  <c:v>30.297999999999991</c:v>
                </c:pt>
                <c:pt idx="471">
                  <c:v>30.138999999999999</c:v>
                </c:pt>
                <c:pt idx="472">
                  <c:v>29.978999999999999</c:v>
                </c:pt>
                <c:pt idx="473">
                  <c:v>29.818999999999999</c:v>
                </c:pt>
                <c:pt idx="474">
                  <c:v>29.658000000000001</c:v>
                </c:pt>
                <c:pt idx="475">
                  <c:v>29.497</c:v>
                </c:pt>
                <c:pt idx="476">
                  <c:v>29.334</c:v>
                </c:pt>
                <c:pt idx="477">
                  <c:v>29.170999999999999</c:v>
                </c:pt>
                <c:pt idx="478">
                  <c:v>29.007999999999999</c:v>
                </c:pt>
                <c:pt idx="479">
                  <c:v>28.844000000000001</c:v>
                </c:pt>
                <c:pt idx="480">
                  <c:v>28.678999999999991</c:v>
                </c:pt>
                <c:pt idx="481">
                  <c:v>28.513999999999999</c:v>
                </c:pt>
                <c:pt idx="482">
                  <c:v>28.347999999999999</c:v>
                </c:pt>
                <c:pt idx="483">
                  <c:v>28.181000000000001</c:v>
                </c:pt>
                <c:pt idx="484">
                  <c:v>28.013999999999999</c:v>
                </c:pt>
                <c:pt idx="485">
                  <c:v>27.846</c:v>
                </c:pt>
                <c:pt idx="486">
                  <c:v>27.678000000000001</c:v>
                </c:pt>
                <c:pt idx="487">
                  <c:v>27.509</c:v>
                </c:pt>
                <c:pt idx="488">
                  <c:v>27.338999999999999</c:v>
                </c:pt>
                <c:pt idx="489">
                  <c:v>27.169</c:v>
                </c:pt>
                <c:pt idx="490">
                  <c:v>26.998999999999999</c:v>
                </c:pt>
                <c:pt idx="491">
                  <c:v>26.827999999999999</c:v>
                </c:pt>
                <c:pt idx="492">
                  <c:v>26.657</c:v>
                </c:pt>
                <c:pt idx="493">
                  <c:v>26.484999999999999</c:v>
                </c:pt>
                <c:pt idx="494">
                  <c:v>26.312000000000001</c:v>
                </c:pt>
                <c:pt idx="495">
                  <c:v>26.14</c:v>
                </c:pt>
                <c:pt idx="496">
                  <c:v>25.966000000000001</c:v>
                </c:pt>
                <c:pt idx="497">
                  <c:v>25.792999999999999</c:v>
                </c:pt>
                <c:pt idx="498">
                  <c:v>25.619</c:v>
                </c:pt>
                <c:pt idx="499">
                  <c:v>25.443999999999999</c:v>
                </c:pt>
                <c:pt idx="500">
                  <c:v>25.27</c:v>
                </c:pt>
                <c:pt idx="501">
                  <c:v>25.094000000000001</c:v>
                </c:pt>
                <c:pt idx="502">
                  <c:v>24.919</c:v>
                </c:pt>
                <c:pt idx="503">
                  <c:v>24.742000000000001</c:v>
                </c:pt>
                <c:pt idx="504">
                  <c:v>24.565999999999999</c:v>
                </c:pt>
                <c:pt idx="505">
                  <c:v>24.388999999999999</c:v>
                </c:pt>
                <c:pt idx="506">
                  <c:v>24.210999999999999</c:v>
                </c:pt>
                <c:pt idx="507">
                  <c:v>24.033999999999999</c:v>
                </c:pt>
                <c:pt idx="508">
                  <c:v>23.855</c:v>
                </c:pt>
                <c:pt idx="509">
                  <c:v>23.677</c:v>
                </c:pt>
                <c:pt idx="510">
                  <c:v>23.497</c:v>
                </c:pt>
                <c:pt idx="511">
                  <c:v>23.318000000000001</c:v>
                </c:pt>
                <c:pt idx="512">
                  <c:v>23.138000000000009</c:v>
                </c:pt>
                <c:pt idx="513">
                  <c:v>22.957000000000001</c:v>
                </c:pt>
                <c:pt idx="514">
                  <c:v>22.777000000000001</c:v>
                </c:pt>
                <c:pt idx="515">
                  <c:v>22.594999999999999</c:v>
                </c:pt>
                <c:pt idx="516">
                  <c:v>22.414000000000001</c:v>
                </c:pt>
                <c:pt idx="517">
                  <c:v>22.231999999999999</c:v>
                </c:pt>
                <c:pt idx="518">
                  <c:v>22.05</c:v>
                </c:pt>
                <c:pt idx="519">
                  <c:v>21.867000000000001</c:v>
                </c:pt>
                <c:pt idx="520">
                  <c:v>21.684000000000001</c:v>
                </c:pt>
                <c:pt idx="521">
                  <c:v>21.501000000000001</c:v>
                </c:pt>
                <c:pt idx="522">
                  <c:v>21.317</c:v>
                </c:pt>
                <c:pt idx="523">
                  <c:v>21.132999999999999</c:v>
                </c:pt>
                <c:pt idx="524">
                  <c:v>20.949000000000002</c:v>
                </c:pt>
                <c:pt idx="525">
                  <c:v>20.765000000000001</c:v>
                </c:pt>
                <c:pt idx="526">
                  <c:v>20.58</c:v>
                </c:pt>
                <c:pt idx="527">
                  <c:v>20.395</c:v>
                </c:pt>
                <c:pt idx="528">
                  <c:v>20.209</c:v>
                </c:pt>
                <c:pt idx="529">
                  <c:v>20.024000000000001</c:v>
                </c:pt>
                <c:pt idx="530">
                  <c:v>19.838000000000001</c:v>
                </c:pt>
                <c:pt idx="531">
                  <c:v>19.651</c:v>
                </c:pt>
                <c:pt idx="532">
                  <c:v>19.465</c:v>
                </c:pt>
                <c:pt idx="533">
                  <c:v>19.277999999999999</c:v>
                </c:pt>
                <c:pt idx="534">
                  <c:v>19.091000000000001</c:v>
                </c:pt>
                <c:pt idx="535">
                  <c:v>18.902999999999999</c:v>
                </c:pt>
                <c:pt idx="536">
                  <c:v>18.715</c:v>
                </c:pt>
                <c:pt idx="537">
                  <c:v>18.527000000000001</c:v>
                </c:pt>
                <c:pt idx="538">
                  <c:v>18.338000000000001</c:v>
                </c:pt>
                <c:pt idx="539">
                  <c:v>18.149000000000001</c:v>
                </c:pt>
                <c:pt idx="540">
                  <c:v>17.96</c:v>
                </c:pt>
                <c:pt idx="541">
                  <c:v>17.771000000000001</c:v>
                </c:pt>
                <c:pt idx="542">
                  <c:v>17.581</c:v>
                </c:pt>
                <c:pt idx="543">
                  <c:v>17.390999999999991</c:v>
                </c:pt>
                <c:pt idx="544">
                  <c:v>17.2</c:v>
                </c:pt>
                <c:pt idx="545">
                  <c:v>17.010000000000009</c:v>
                </c:pt>
                <c:pt idx="546">
                  <c:v>16.818999999999999</c:v>
                </c:pt>
                <c:pt idx="547">
                  <c:v>16.626999999999999</c:v>
                </c:pt>
                <c:pt idx="548">
                  <c:v>16.436</c:v>
                </c:pt>
                <c:pt idx="549">
                  <c:v>16.244</c:v>
                </c:pt>
                <c:pt idx="550">
                  <c:v>16.052</c:v>
                </c:pt>
                <c:pt idx="551">
                  <c:v>15.86</c:v>
                </c:pt>
                <c:pt idx="552">
                  <c:v>15.667999999999999</c:v>
                </c:pt>
                <c:pt idx="553">
                  <c:v>15.475</c:v>
                </c:pt>
                <c:pt idx="554">
                  <c:v>15.282999999999999</c:v>
                </c:pt>
                <c:pt idx="555">
                  <c:v>15.089</c:v>
                </c:pt>
                <c:pt idx="556">
                  <c:v>14.896000000000001</c:v>
                </c:pt>
                <c:pt idx="557">
                  <c:v>14.702999999999999</c:v>
                </c:pt>
                <c:pt idx="558">
                  <c:v>14.509</c:v>
                </c:pt>
                <c:pt idx="559">
                  <c:v>14.315</c:v>
                </c:pt>
                <c:pt idx="560">
                  <c:v>14.121</c:v>
                </c:pt>
                <c:pt idx="561">
                  <c:v>13.926</c:v>
                </c:pt>
                <c:pt idx="562">
                  <c:v>13.731999999999999</c:v>
                </c:pt>
                <c:pt idx="563">
                  <c:v>13.537000000000001</c:v>
                </c:pt>
                <c:pt idx="564">
                  <c:v>13.340999999999999</c:v>
                </c:pt>
                <c:pt idx="565">
                  <c:v>13.146000000000001</c:v>
                </c:pt>
                <c:pt idx="566">
                  <c:v>12.95</c:v>
                </c:pt>
                <c:pt idx="567">
                  <c:v>12.754</c:v>
                </c:pt>
                <c:pt idx="568">
                  <c:v>12.558</c:v>
                </c:pt>
                <c:pt idx="569">
                  <c:v>12.361000000000001</c:v>
                </c:pt>
                <c:pt idx="570">
                  <c:v>12.164</c:v>
                </c:pt>
                <c:pt idx="571">
                  <c:v>11.967000000000001</c:v>
                </c:pt>
                <c:pt idx="572">
                  <c:v>11.77</c:v>
                </c:pt>
                <c:pt idx="573">
                  <c:v>11.571999999999999</c:v>
                </c:pt>
                <c:pt idx="574">
                  <c:v>11.375</c:v>
                </c:pt>
                <c:pt idx="575">
                  <c:v>11.177</c:v>
                </c:pt>
                <c:pt idx="576">
                  <c:v>10.978999999999999</c:v>
                </c:pt>
                <c:pt idx="577">
                  <c:v>10.78</c:v>
                </c:pt>
                <c:pt idx="578">
                  <c:v>10.582000000000001</c:v>
                </c:pt>
                <c:pt idx="579">
                  <c:v>10.382999999999999</c:v>
                </c:pt>
                <c:pt idx="580">
                  <c:v>10.185</c:v>
                </c:pt>
                <c:pt idx="581">
                  <c:v>9.9860000000000007</c:v>
                </c:pt>
                <c:pt idx="582">
                  <c:v>9.7870000000000008</c:v>
                </c:pt>
                <c:pt idx="583">
                  <c:v>9.5870000000000015</c:v>
                </c:pt>
                <c:pt idx="584">
                  <c:v>9.3880000000000035</c:v>
                </c:pt>
                <c:pt idx="585">
                  <c:v>9.1880000000000006</c:v>
                </c:pt>
                <c:pt idx="586">
                  <c:v>8.9880000000000013</c:v>
                </c:pt>
                <c:pt idx="587">
                  <c:v>8.7880000000000003</c:v>
                </c:pt>
                <c:pt idx="588">
                  <c:v>8.588000000000001</c:v>
                </c:pt>
                <c:pt idx="589">
                  <c:v>8.3880000000000035</c:v>
                </c:pt>
                <c:pt idx="590">
                  <c:v>8.1870000000000012</c:v>
                </c:pt>
                <c:pt idx="591">
                  <c:v>7.9859999999999998</c:v>
                </c:pt>
                <c:pt idx="592">
                  <c:v>7.7850000000000001</c:v>
                </c:pt>
                <c:pt idx="593">
                  <c:v>7.5839999999999996</c:v>
                </c:pt>
                <c:pt idx="594">
                  <c:v>7.383</c:v>
                </c:pt>
                <c:pt idx="595">
                  <c:v>7.181</c:v>
                </c:pt>
                <c:pt idx="596">
                  <c:v>6.9790000000000001</c:v>
                </c:pt>
                <c:pt idx="597">
                  <c:v>6.7770000000000001</c:v>
                </c:pt>
                <c:pt idx="598">
                  <c:v>6.5750000000000002</c:v>
                </c:pt>
                <c:pt idx="599">
                  <c:v>6.3730000000000002</c:v>
                </c:pt>
                <c:pt idx="600">
                  <c:v>6.17</c:v>
                </c:pt>
                <c:pt idx="601">
                  <c:v>5.968</c:v>
                </c:pt>
                <c:pt idx="602">
                  <c:v>5.7649999999999944</c:v>
                </c:pt>
                <c:pt idx="603">
                  <c:v>5.5619999999999976</c:v>
                </c:pt>
                <c:pt idx="604">
                  <c:v>5.359</c:v>
                </c:pt>
                <c:pt idx="605">
                  <c:v>5.1559999999999944</c:v>
                </c:pt>
                <c:pt idx="606">
                  <c:v>4.9530000000000003</c:v>
                </c:pt>
                <c:pt idx="607">
                  <c:v>4.75</c:v>
                </c:pt>
                <c:pt idx="608">
                  <c:v>4.5469999999999997</c:v>
                </c:pt>
                <c:pt idx="609">
                  <c:v>4.343</c:v>
                </c:pt>
                <c:pt idx="610">
                  <c:v>4.1399999999999997</c:v>
                </c:pt>
                <c:pt idx="611">
                  <c:v>3.9359999999999991</c:v>
                </c:pt>
                <c:pt idx="612">
                  <c:v>3.7330000000000001</c:v>
                </c:pt>
                <c:pt idx="613">
                  <c:v>3.53</c:v>
                </c:pt>
                <c:pt idx="614">
                  <c:v>3.3260000000000001</c:v>
                </c:pt>
                <c:pt idx="615">
                  <c:v>3.1230000000000002</c:v>
                </c:pt>
                <c:pt idx="616">
                  <c:v>2.92</c:v>
                </c:pt>
                <c:pt idx="617">
                  <c:v>2.7160000000000002</c:v>
                </c:pt>
                <c:pt idx="618">
                  <c:v>2.512999999999999</c:v>
                </c:pt>
                <c:pt idx="619">
                  <c:v>2.3109999999999991</c:v>
                </c:pt>
                <c:pt idx="620">
                  <c:v>2.1080000000000001</c:v>
                </c:pt>
                <c:pt idx="621">
                  <c:v>1.907</c:v>
                </c:pt>
                <c:pt idx="622">
                  <c:v>1.706</c:v>
                </c:pt>
                <c:pt idx="623">
                  <c:v>1.506</c:v>
                </c:pt>
                <c:pt idx="624">
                  <c:v>1.3080000000000001</c:v>
                </c:pt>
                <c:pt idx="625">
                  <c:v>1.113</c:v>
                </c:pt>
                <c:pt idx="626">
                  <c:v>0.92300000000000004</c:v>
                </c:pt>
                <c:pt idx="627">
                  <c:v>0.74199999999999999</c:v>
                </c:pt>
                <c:pt idx="628">
                  <c:v>0.57899999999999996</c:v>
                </c:pt>
                <c:pt idx="629">
                  <c:v>0.45200000000000001</c:v>
                </c:pt>
                <c:pt idx="630">
                  <c:v>0.39900000000000002</c:v>
                </c:pt>
                <c:pt idx="631">
                  <c:v>0.44800000000000001</c:v>
                </c:pt>
                <c:pt idx="632">
                  <c:v>0.57199999999999995</c:v>
                </c:pt>
                <c:pt idx="633">
                  <c:v>0.73499999999999999</c:v>
                </c:pt>
                <c:pt idx="634">
                  <c:v>0.91600000000000004</c:v>
                </c:pt>
                <c:pt idx="635">
                  <c:v>1.1060000000000001</c:v>
                </c:pt>
                <c:pt idx="636">
                  <c:v>1.302</c:v>
                </c:pt>
                <c:pt idx="637">
                  <c:v>1.5009999999999999</c:v>
                </c:pt>
                <c:pt idx="638">
                  <c:v>1.702</c:v>
                </c:pt>
                <c:pt idx="639">
                  <c:v>1.903999999999999</c:v>
                </c:pt>
                <c:pt idx="640">
                  <c:v>2.1080000000000001</c:v>
                </c:pt>
                <c:pt idx="641">
                  <c:v>2.3119999999999981</c:v>
                </c:pt>
                <c:pt idx="642">
                  <c:v>2.516999999999999</c:v>
                </c:pt>
                <c:pt idx="643">
                  <c:v>2.7229999999999999</c:v>
                </c:pt>
                <c:pt idx="644">
                  <c:v>2.9279999999999999</c:v>
                </c:pt>
                <c:pt idx="645">
                  <c:v>3.1349999999999998</c:v>
                </c:pt>
                <c:pt idx="646">
                  <c:v>3.3410000000000002</c:v>
                </c:pt>
                <c:pt idx="647">
                  <c:v>3.548</c:v>
                </c:pt>
                <c:pt idx="648">
                  <c:v>3.7549999999999999</c:v>
                </c:pt>
                <c:pt idx="649">
                  <c:v>3.9620000000000002</c:v>
                </c:pt>
                <c:pt idx="650">
                  <c:v>4.17</c:v>
                </c:pt>
                <c:pt idx="651">
                  <c:v>4.3769999999999998</c:v>
                </c:pt>
                <c:pt idx="652">
                  <c:v>4.585</c:v>
                </c:pt>
                <c:pt idx="653">
                  <c:v>4.7930000000000001</c:v>
                </c:pt>
                <c:pt idx="654">
                  <c:v>5.0010000000000003</c:v>
                </c:pt>
                <c:pt idx="655">
                  <c:v>5.2089999999999996</c:v>
                </c:pt>
                <c:pt idx="656">
                  <c:v>5.4169999999999998</c:v>
                </c:pt>
                <c:pt idx="657">
                  <c:v>5.6259999999999941</c:v>
                </c:pt>
                <c:pt idx="658">
                  <c:v>5.8339999999999996</c:v>
                </c:pt>
                <c:pt idx="659">
                  <c:v>6.0419999999999998</c:v>
                </c:pt>
                <c:pt idx="660">
                  <c:v>6.2510000000000003</c:v>
                </c:pt>
                <c:pt idx="661">
                  <c:v>6.4589999999999996</c:v>
                </c:pt>
                <c:pt idx="662">
                  <c:v>6.667999999999993</c:v>
                </c:pt>
                <c:pt idx="663">
                  <c:v>6.8760000000000003</c:v>
                </c:pt>
                <c:pt idx="664">
                  <c:v>7.0839999999999996</c:v>
                </c:pt>
                <c:pt idx="665">
                  <c:v>7.2930000000000001</c:v>
                </c:pt>
                <c:pt idx="666">
                  <c:v>7.5010000000000003</c:v>
                </c:pt>
                <c:pt idx="667">
                  <c:v>7.7089999999999996</c:v>
                </c:pt>
                <c:pt idx="668">
                  <c:v>7.9169999999999998</c:v>
                </c:pt>
                <c:pt idx="669">
                  <c:v>8.1260000000000012</c:v>
                </c:pt>
                <c:pt idx="670">
                  <c:v>8.3340000000000014</c:v>
                </c:pt>
                <c:pt idx="671">
                  <c:v>8.5419999999999998</c:v>
                </c:pt>
                <c:pt idx="672">
                  <c:v>8.75</c:v>
                </c:pt>
                <c:pt idx="673">
                  <c:v>8.9580000000000002</c:v>
                </c:pt>
                <c:pt idx="674">
                  <c:v>9.1660000000000004</c:v>
                </c:pt>
                <c:pt idx="675">
                  <c:v>9.375</c:v>
                </c:pt>
                <c:pt idx="676">
                  <c:v>9.5830000000000002</c:v>
                </c:pt>
                <c:pt idx="677">
                  <c:v>9.7910000000000004</c:v>
                </c:pt>
                <c:pt idx="678">
                  <c:v>9.9990000000000006</c:v>
                </c:pt>
                <c:pt idx="679">
                  <c:v>10.207000000000001</c:v>
                </c:pt>
                <c:pt idx="680">
                  <c:v>10.414999999999999</c:v>
                </c:pt>
                <c:pt idx="681">
                  <c:v>10.622999999999999</c:v>
                </c:pt>
                <c:pt idx="682">
                  <c:v>10.831</c:v>
                </c:pt>
                <c:pt idx="683">
                  <c:v>11.039</c:v>
                </c:pt>
                <c:pt idx="684">
                  <c:v>11.246</c:v>
                </c:pt>
                <c:pt idx="685">
                  <c:v>11.454000000000001</c:v>
                </c:pt>
                <c:pt idx="686">
                  <c:v>11.662000000000001</c:v>
                </c:pt>
                <c:pt idx="687">
                  <c:v>11.869</c:v>
                </c:pt>
                <c:pt idx="688">
                  <c:v>12.076000000000001</c:v>
                </c:pt>
                <c:pt idx="689">
                  <c:v>12.284000000000001</c:v>
                </c:pt>
                <c:pt idx="690">
                  <c:v>12.491</c:v>
                </c:pt>
                <c:pt idx="691">
                  <c:v>12.698</c:v>
                </c:pt>
                <c:pt idx="692">
                  <c:v>12.904</c:v>
                </c:pt>
                <c:pt idx="693">
                  <c:v>13.111000000000001</c:v>
                </c:pt>
                <c:pt idx="694">
                  <c:v>13.317</c:v>
                </c:pt>
                <c:pt idx="695">
                  <c:v>13.523999999999999</c:v>
                </c:pt>
                <c:pt idx="696">
                  <c:v>13.73</c:v>
                </c:pt>
                <c:pt idx="697">
                  <c:v>13.936</c:v>
                </c:pt>
                <c:pt idx="698">
                  <c:v>14.141999999999999</c:v>
                </c:pt>
                <c:pt idx="699">
                  <c:v>14.347</c:v>
                </c:pt>
                <c:pt idx="700">
                  <c:v>14.553000000000001</c:v>
                </c:pt>
                <c:pt idx="701">
                  <c:v>14.757999999999999</c:v>
                </c:pt>
                <c:pt idx="702">
                  <c:v>14.962999999999999</c:v>
                </c:pt>
                <c:pt idx="703">
                  <c:v>15.167999999999999</c:v>
                </c:pt>
                <c:pt idx="704">
                  <c:v>15.372999999999999</c:v>
                </c:pt>
                <c:pt idx="705">
                  <c:v>15.577999999999999</c:v>
                </c:pt>
                <c:pt idx="706">
                  <c:v>15.782</c:v>
                </c:pt>
                <c:pt idx="707">
                  <c:v>15.987</c:v>
                </c:pt>
                <c:pt idx="708">
                  <c:v>16.190999999999999</c:v>
                </c:pt>
                <c:pt idx="709">
                  <c:v>16.395</c:v>
                </c:pt>
                <c:pt idx="710">
                  <c:v>16.599</c:v>
                </c:pt>
                <c:pt idx="711">
                  <c:v>16.802</c:v>
                </c:pt>
                <c:pt idx="712">
                  <c:v>17.006</c:v>
                </c:pt>
                <c:pt idx="713">
                  <c:v>17.209</c:v>
                </c:pt>
                <c:pt idx="714">
                  <c:v>17.411999999999999</c:v>
                </c:pt>
                <c:pt idx="715">
                  <c:v>17.614999999999998</c:v>
                </c:pt>
                <c:pt idx="716">
                  <c:v>17.817</c:v>
                </c:pt>
                <c:pt idx="717">
                  <c:v>18.02</c:v>
                </c:pt>
                <c:pt idx="718">
                  <c:v>18.221</c:v>
                </c:pt>
                <c:pt idx="719">
                  <c:v>18.422999999999981</c:v>
                </c:pt>
                <c:pt idx="720">
                  <c:v>18.623999999999999</c:v>
                </c:pt>
                <c:pt idx="721">
                  <c:v>18.824999999999999</c:v>
                </c:pt>
                <c:pt idx="722">
                  <c:v>19.026</c:v>
                </c:pt>
                <c:pt idx="723">
                  <c:v>19.225999999999999</c:v>
                </c:pt>
                <c:pt idx="724">
                  <c:v>19.427</c:v>
                </c:pt>
                <c:pt idx="725">
                  <c:v>19.626000000000001</c:v>
                </c:pt>
                <c:pt idx="726">
                  <c:v>19.826000000000001</c:v>
                </c:pt>
                <c:pt idx="727">
                  <c:v>20.024999999999999</c:v>
                </c:pt>
                <c:pt idx="728">
                  <c:v>20.224</c:v>
                </c:pt>
                <c:pt idx="729">
                  <c:v>20.422000000000001</c:v>
                </c:pt>
                <c:pt idx="730">
                  <c:v>20.620999999999999</c:v>
                </c:pt>
                <c:pt idx="731">
                  <c:v>20.818999999999999</c:v>
                </c:pt>
                <c:pt idx="732">
                  <c:v>21.015999999999991</c:v>
                </c:pt>
                <c:pt idx="733">
                  <c:v>21.213999999999999</c:v>
                </c:pt>
                <c:pt idx="734">
                  <c:v>21.411000000000001</c:v>
                </c:pt>
                <c:pt idx="735">
                  <c:v>21.606999999999999</c:v>
                </c:pt>
                <c:pt idx="736">
                  <c:v>21.803999999999991</c:v>
                </c:pt>
                <c:pt idx="737">
                  <c:v>22</c:v>
                </c:pt>
                <c:pt idx="738">
                  <c:v>22.196000000000009</c:v>
                </c:pt>
                <c:pt idx="739">
                  <c:v>22.390999999999991</c:v>
                </c:pt>
                <c:pt idx="740">
                  <c:v>22.585999999999981</c:v>
                </c:pt>
                <c:pt idx="741">
                  <c:v>22.780999999999999</c:v>
                </c:pt>
                <c:pt idx="742">
                  <c:v>22.975000000000001</c:v>
                </c:pt>
                <c:pt idx="743">
                  <c:v>23.169</c:v>
                </c:pt>
                <c:pt idx="744">
                  <c:v>23.363</c:v>
                </c:pt>
                <c:pt idx="745">
                  <c:v>23.556000000000001</c:v>
                </c:pt>
                <c:pt idx="746">
                  <c:v>23.748999999999999</c:v>
                </c:pt>
                <c:pt idx="747">
                  <c:v>23.940999999999999</c:v>
                </c:pt>
                <c:pt idx="748">
                  <c:v>24.132999999999999</c:v>
                </c:pt>
                <c:pt idx="749">
                  <c:v>24.324000000000009</c:v>
                </c:pt>
                <c:pt idx="750">
                  <c:v>24.515000000000001</c:v>
                </c:pt>
                <c:pt idx="751">
                  <c:v>24.704999999999991</c:v>
                </c:pt>
                <c:pt idx="752">
                  <c:v>24.895</c:v>
                </c:pt>
                <c:pt idx="753">
                  <c:v>25.085000000000001</c:v>
                </c:pt>
                <c:pt idx="754">
                  <c:v>25.274000000000001</c:v>
                </c:pt>
                <c:pt idx="755">
                  <c:v>25.463000000000001</c:v>
                </c:pt>
                <c:pt idx="756">
                  <c:v>25.651</c:v>
                </c:pt>
                <c:pt idx="757">
                  <c:v>25.838000000000001</c:v>
                </c:pt>
                <c:pt idx="758">
                  <c:v>26.026</c:v>
                </c:pt>
                <c:pt idx="759">
                  <c:v>26.212</c:v>
                </c:pt>
                <c:pt idx="760">
                  <c:v>26.399000000000001</c:v>
                </c:pt>
                <c:pt idx="761">
                  <c:v>26.585000000000001</c:v>
                </c:pt>
                <c:pt idx="762">
                  <c:v>26.77</c:v>
                </c:pt>
                <c:pt idx="763">
                  <c:v>26.954999999999991</c:v>
                </c:pt>
                <c:pt idx="764">
                  <c:v>27.14</c:v>
                </c:pt>
                <c:pt idx="765">
                  <c:v>27.324000000000009</c:v>
                </c:pt>
                <c:pt idx="766">
                  <c:v>27.507000000000001</c:v>
                </c:pt>
                <c:pt idx="767">
                  <c:v>27.69</c:v>
                </c:pt>
                <c:pt idx="768">
                  <c:v>27.873000000000001</c:v>
                </c:pt>
                <c:pt idx="769">
                  <c:v>28.055</c:v>
                </c:pt>
                <c:pt idx="770">
                  <c:v>28.236999999999991</c:v>
                </c:pt>
                <c:pt idx="771">
                  <c:v>28.417999999999999</c:v>
                </c:pt>
                <c:pt idx="772">
                  <c:v>28.597999999999999</c:v>
                </c:pt>
                <c:pt idx="773">
                  <c:v>28.777999999999999</c:v>
                </c:pt>
                <c:pt idx="774">
                  <c:v>28.957999999999991</c:v>
                </c:pt>
                <c:pt idx="775">
                  <c:v>29.135999999999999</c:v>
                </c:pt>
                <c:pt idx="776">
                  <c:v>29.314</c:v>
                </c:pt>
                <c:pt idx="777">
                  <c:v>29.492000000000001</c:v>
                </c:pt>
                <c:pt idx="778">
                  <c:v>29.669</c:v>
                </c:pt>
                <c:pt idx="779">
                  <c:v>29.844999999999999</c:v>
                </c:pt>
                <c:pt idx="780">
                  <c:v>30.021000000000001</c:v>
                </c:pt>
                <c:pt idx="781">
                  <c:v>30.196000000000009</c:v>
                </c:pt>
                <c:pt idx="782">
                  <c:v>30.37</c:v>
                </c:pt>
                <c:pt idx="783">
                  <c:v>30.544</c:v>
                </c:pt>
                <c:pt idx="784">
                  <c:v>30.718</c:v>
                </c:pt>
                <c:pt idx="785">
                  <c:v>30.89</c:v>
                </c:pt>
                <c:pt idx="786">
                  <c:v>31.062000000000001</c:v>
                </c:pt>
                <c:pt idx="787">
                  <c:v>31.234000000000009</c:v>
                </c:pt>
                <c:pt idx="788">
                  <c:v>31.405000000000001</c:v>
                </c:pt>
                <c:pt idx="789">
                  <c:v>31.574999999999999</c:v>
                </c:pt>
                <c:pt idx="790">
                  <c:v>31.745000000000001</c:v>
                </c:pt>
                <c:pt idx="791">
                  <c:v>31.914000000000001</c:v>
                </c:pt>
                <c:pt idx="792">
                  <c:v>32.082000000000001</c:v>
                </c:pt>
                <c:pt idx="793">
                  <c:v>32.25</c:v>
                </c:pt>
                <c:pt idx="794">
                  <c:v>32.417999999999999</c:v>
                </c:pt>
                <c:pt idx="795">
                  <c:v>32.584000000000003</c:v>
                </c:pt>
                <c:pt idx="796">
                  <c:v>32.75</c:v>
                </c:pt>
                <c:pt idx="797">
                  <c:v>32.915999999999997</c:v>
                </c:pt>
                <c:pt idx="798">
                  <c:v>33.08</c:v>
                </c:pt>
                <c:pt idx="799">
                  <c:v>33.244</c:v>
                </c:pt>
                <c:pt idx="800">
                  <c:v>33.408000000000001</c:v>
                </c:pt>
                <c:pt idx="801">
                  <c:v>33.57</c:v>
                </c:pt>
                <c:pt idx="802">
                  <c:v>33.731999999999999</c:v>
                </c:pt>
                <c:pt idx="803">
                  <c:v>33.893000000000001</c:v>
                </c:pt>
                <c:pt idx="804">
                  <c:v>34.054000000000002</c:v>
                </c:pt>
                <c:pt idx="805">
                  <c:v>34.213000000000001</c:v>
                </c:pt>
                <c:pt idx="806">
                  <c:v>34.372</c:v>
                </c:pt>
                <c:pt idx="807">
                  <c:v>34.53</c:v>
                </c:pt>
                <c:pt idx="808">
                  <c:v>34.686999999999998</c:v>
                </c:pt>
                <c:pt idx="809">
                  <c:v>34.844000000000001</c:v>
                </c:pt>
                <c:pt idx="810">
                  <c:v>35</c:v>
                </c:pt>
                <c:pt idx="811">
                  <c:v>35.155000000000001</c:v>
                </c:pt>
                <c:pt idx="812">
                  <c:v>35.308999999999997</c:v>
                </c:pt>
                <c:pt idx="813">
                  <c:v>35.462000000000003</c:v>
                </c:pt>
                <c:pt idx="814">
                  <c:v>35.615000000000002</c:v>
                </c:pt>
                <c:pt idx="815">
                  <c:v>35.767000000000003</c:v>
                </c:pt>
                <c:pt idx="816">
                  <c:v>35.917999999999999</c:v>
                </c:pt>
                <c:pt idx="817">
                  <c:v>36.069000000000003</c:v>
                </c:pt>
                <c:pt idx="818">
                  <c:v>36.219000000000001</c:v>
                </c:pt>
                <c:pt idx="819">
                  <c:v>36.368000000000002</c:v>
                </c:pt>
                <c:pt idx="820">
                  <c:v>36.516000000000012</c:v>
                </c:pt>
                <c:pt idx="821">
                  <c:v>36.664000000000001</c:v>
                </c:pt>
                <c:pt idx="822">
                  <c:v>36.811</c:v>
                </c:pt>
                <c:pt idx="823">
                  <c:v>36.957000000000001</c:v>
                </c:pt>
                <c:pt idx="824">
                  <c:v>37.101999999999997</c:v>
                </c:pt>
                <c:pt idx="825">
                  <c:v>37.246000000000002</c:v>
                </c:pt>
                <c:pt idx="826">
                  <c:v>37.39</c:v>
                </c:pt>
                <c:pt idx="827">
                  <c:v>37.533000000000001</c:v>
                </c:pt>
                <c:pt idx="828">
                  <c:v>37.674999999999997</c:v>
                </c:pt>
                <c:pt idx="829">
                  <c:v>37.816000000000003</c:v>
                </c:pt>
                <c:pt idx="830">
                  <c:v>37.956000000000003</c:v>
                </c:pt>
                <c:pt idx="831">
                  <c:v>38.094999999999999</c:v>
                </c:pt>
                <c:pt idx="832">
                  <c:v>38.233000000000011</c:v>
                </c:pt>
                <c:pt idx="833">
                  <c:v>38.371000000000002</c:v>
                </c:pt>
                <c:pt idx="834">
                  <c:v>38.507000000000012</c:v>
                </c:pt>
                <c:pt idx="835">
                  <c:v>38.643000000000001</c:v>
                </c:pt>
                <c:pt idx="836">
                  <c:v>38.777000000000001</c:v>
                </c:pt>
                <c:pt idx="837">
                  <c:v>38.911000000000001</c:v>
                </c:pt>
                <c:pt idx="838">
                  <c:v>39.043999999999997</c:v>
                </c:pt>
                <c:pt idx="839">
                  <c:v>39.174999999999997</c:v>
                </c:pt>
                <c:pt idx="840">
                  <c:v>39.305999999999997</c:v>
                </c:pt>
                <c:pt idx="841">
                  <c:v>39.436</c:v>
                </c:pt>
                <c:pt idx="842">
                  <c:v>39.564999999999998</c:v>
                </c:pt>
                <c:pt idx="843">
                  <c:v>39.693000000000012</c:v>
                </c:pt>
                <c:pt idx="844">
                  <c:v>39.821000000000012</c:v>
                </c:pt>
                <c:pt idx="845">
                  <c:v>39.947000000000003</c:v>
                </c:pt>
                <c:pt idx="846">
                  <c:v>40.072000000000003</c:v>
                </c:pt>
                <c:pt idx="847">
                  <c:v>40.197000000000003</c:v>
                </c:pt>
                <c:pt idx="848">
                  <c:v>40.32</c:v>
                </c:pt>
                <c:pt idx="849">
                  <c:v>40.442999999999998</c:v>
                </c:pt>
                <c:pt idx="850">
                  <c:v>40.564999999999998</c:v>
                </c:pt>
                <c:pt idx="851">
                  <c:v>40.686</c:v>
                </c:pt>
                <c:pt idx="852">
                  <c:v>40.805</c:v>
                </c:pt>
                <c:pt idx="853">
                  <c:v>40.924000000000007</c:v>
                </c:pt>
                <c:pt idx="854">
                  <c:v>41.042000000000002</c:v>
                </c:pt>
                <c:pt idx="855">
                  <c:v>41.159000000000013</c:v>
                </c:pt>
                <c:pt idx="856">
                  <c:v>41.274999999999999</c:v>
                </c:pt>
                <c:pt idx="857">
                  <c:v>41.389000000000003</c:v>
                </c:pt>
                <c:pt idx="858">
                  <c:v>41.503</c:v>
                </c:pt>
                <c:pt idx="859">
                  <c:v>41.615000000000002</c:v>
                </c:pt>
                <c:pt idx="860">
                  <c:v>41.727000000000011</c:v>
                </c:pt>
                <c:pt idx="861">
                  <c:v>41.837000000000003</c:v>
                </c:pt>
                <c:pt idx="862">
                  <c:v>41.946000000000012</c:v>
                </c:pt>
                <c:pt idx="863">
                  <c:v>42.054000000000002</c:v>
                </c:pt>
                <c:pt idx="864">
                  <c:v>42.161000000000001</c:v>
                </c:pt>
                <c:pt idx="865">
                  <c:v>42.267000000000003</c:v>
                </c:pt>
                <c:pt idx="866">
                  <c:v>42.371000000000002</c:v>
                </c:pt>
                <c:pt idx="867">
                  <c:v>42.473999999999997</c:v>
                </c:pt>
                <c:pt idx="868">
                  <c:v>42.577000000000012</c:v>
                </c:pt>
                <c:pt idx="869">
                  <c:v>42.677999999999997</c:v>
                </c:pt>
                <c:pt idx="870">
                  <c:v>42.777000000000001</c:v>
                </c:pt>
                <c:pt idx="871">
                  <c:v>42.875999999999998</c:v>
                </c:pt>
                <c:pt idx="872">
                  <c:v>42.973999999999997</c:v>
                </c:pt>
                <c:pt idx="873">
                  <c:v>43.07</c:v>
                </c:pt>
                <c:pt idx="874">
                  <c:v>43.166000000000011</c:v>
                </c:pt>
                <c:pt idx="875">
                  <c:v>43.26</c:v>
                </c:pt>
                <c:pt idx="876">
                  <c:v>43.353000000000002</c:v>
                </c:pt>
                <c:pt idx="877">
                  <c:v>43.445</c:v>
                </c:pt>
                <c:pt idx="878">
                  <c:v>43.536000000000001</c:v>
                </c:pt>
                <c:pt idx="879">
                  <c:v>43.625</c:v>
                </c:pt>
                <c:pt idx="880">
                  <c:v>43.713000000000001</c:v>
                </c:pt>
                <c:pt idx="881">
                  <c:v>43.8</c:v>
                </c:pt>
                <c:pt idx="882">
                  <c:v>43.886000000000003</c:v>
                </c:pt>
                <c:pt idx="883">
                  <c:v>43.97</c:v>
                </c:pt>
                <c:pt idx="884">
                  <c:v>44.052999999999997</c:v>
                </c:pt>
                <c:pt idx="885">
                  <c:v>44.134999999999998</c:v>
                </c:pt>
                <c:pt idx="886">
                  <c:v>44.215000000000003</c:v>
                </c:pt>
                <c:pt idx="887">
                  <c:v>44.294000000000011</c:v>
                </c:pt>
                <c:pt idx="888">
                  <c:v>44.372</c:v>
                </c:pt>
                <c:pt idx="889">
                  <c:v>44.447000000000003</c:v>
                </c:pt>
                <c:pt idx="890">
                  <c:v>44.521999999999998</c:v>
                </c:pt>
                <c:pt idx="891">
                  <c:v>44.594999999999999</c:v>
                </c:pt>
                <c:pt idx="892">
                  <c:v>44.666000000000011</c:v>
                </c:pt>
                <c:pt idx="893">
                  <c:v>44.736000000000011</c:v>
                </c:pt>
                <c:pt idx="894">
                  <c:v>44.805</c:v>
                </c:pt>
                <c:pt idx="895">
                  <c:v>44.872</c:v>
                </c:pt>
                <c:pt idx="896">
                  <c:v>44.936999999999998</c:v>
                </c:pt>
                <c:pt idx="897">
                  <c:v>45.000999999999998</c:v>
                </c:pt>
                <c:pt idx="898">
                  <c:v>45.063000000000002</c:v>
                </c:pt>
                <c:pt idx="899">
                  <c:v>45.124000000000002</c:v>
                </c:pt>
                <c:pt idx="900">
                  <c:v>45.183</c:v>
                </c:pt>
                <c:pt idx="901">
                  <c:v>45.24</c:v>
                </c:pt>
                <c:pt idx="902">
                  <c:v>45.296000000000006</c:v>
                </c:pt>
                <c:pt idx="903">
                  <c:v>45.350999999999999</c:v>
                </c:pt>
                <c:pt idx="904">
                  <c:v>45.403000000000013</c:v>
                </c:pt>
                <c:pt idx="905">
                  <c:v>45.454000000000001</c:v>
                </c:pt>
                <c:pt idx="906">
                  <c:v>45.503999999999998</c:v>
                </c:pt>
                <c:pt idx="907">
                  <c:v>45.552</c:v>
                </c:pt>
                <c:pt idx="908">
                  <c:v>45.597999999999999</c:v>
                </c:pt>
                <c:pt idx="909">
                  <c:v>45.642000000000003</c:v>
                </c:pt>
                <c:pt idx="910">
                  <c:v>45.683999999999997</c:v>
                </c:pt>
                <c:pt idx="911">
                  <c:v>45.724000000000011</c:v>
                </c:pt>
                <c:pt idx="912">
                  <c:v>45.763000000000012</c:v>
                </c:pt>
                <c:pt idx="913">
                  <c:v>45.799000000000007</c:v>
                </c:pt>
                <c:pt idx="914">
                  <c:v>45.834000000000003</c:v>
                </c:pt>
                <c:pt idx="915">
                  <c:v>45.866</c:v>
                </c:pt>
                <c:pt idx="916">
                  <c:v>45.897000000000013</c:v>
                </c:pt>
                <c:pt idx="917">
                  <c:v>45.924999999999997</c:v>
                </c:pt>
                <c:pt idx="918">
                  <c:v>45.951000000000001</c:v>
                </c:pt>
                <c:pt idx="919">
                  <c:v>45.975000000000001</c:v>
                </c:pt>
                <c:pt idx="920">
                  <c:v>45.996000000000002</c:v>
                </c:pt>
                <c:pt idx="921">
                  <c:v>46.016000000000012</c:v>
                </c:pt>
                <c:pt idx="922">
                  <c:v>46.033000000000001</c:v>
                </c:pt>
                <c:pt idx="923">
                  <c:v>46.046999999999997</c:v>
                </c:pt>
                <c:pt idx="924">
                  <c:v>46.06</c:v>
                </c:pt>
                <c:pt idx="925">
                  <c:v>46.069000000000003</c:v>
                </c:pt>
                <c:pt idx="926">
                  <c:v>46.077000000000012</c:v>
                </c:pt>
                <c:pt idx="927">
                  <c:v>46.082000000000001</c:v>
                </c:pt>
                <c:pt idx="928">
                  <c:v>46.084000000000003</c:v>
                </c:pt>
                <c:pt idx="929">
                  <c:v>46.084000000000003</c:v>
                </c:pt>
                <c:pt idx="930">
                  <c:v>46.082000000000001</c:v>
                </c:pt>
                <c:pt idx="931">
                  <c:v>46.077000000000012</c:v>
                </c:pt>
                <c:pt idx="932">
                  <c:v>46.069000000000003</c:v>
                </c:pt>
                <c:pt idx="933">
                  <c:v>46.058999999999997</c:v>
                </c:pt>
                <c:pt idx="934">
                  <c:v>46.046000000000006</c:v>
                </c:pt>
                <c:pt idx="935">
                  <c:v>46.03</c:v>
                </c:pt>
                <c:pt idx="936">
                  <c:v>46.011000000000003</c:v>
                </c:pt>
                <c:pt idx="937">
                  <c:v>45.988999999999997</c:v>
                </c:pt>
                <c:pt idx="938">
                  <c:v>45.964000000000013</c:v>
                </c:pt>
                <c:pt idx="939">
                  <c:v>45.936</c:v>
                </c:pt>
                <c:pt idx="940">
                  <c:v>45.904000000000003</c:v>
                </c:pt>
                <c:pt idx="941">
                  <c:v>45.87</c:v>
                </c:pt>
                <c:pt idx="942">
                  <c:v>45.832000000000001</c:v>
                </c:pt>
                <c:pt idx="943">
                  <c:v>45.79</c:v>
                </c:pt>
                <c:pt idx="944">
                  <c:v>45.744999999999997</c:v>
                </c:pt>
                <c:pt idx="945">
                  <c:v>45.696000000000012</c:v>
                </c:pt>
                <c:pt idx="946">
                  <c:v>45.644000000000013</c:v>
                </c:pt>
                <c:pt idx="947">
                  <c:v>45.587000000000003</c:v>
                </c:pt>
                <c:pt idx="948">
                  <c:v>45.527000000000001</c:v>
                </c:pt>
                <c:pt idx="949">
                  <c:v>45.463000000000001</c:v>
                </c:pt>
                <c:pt idx="950">
                  <c:v>45.395000000000003</c:v>
                </c:pt>
                <c:pt idx="951">
                  <c:v>45.322000000000003</c:v>
                </c:pt>
                <c:pt idx="952">
                  <c:v>45.246000000000002</c:v>
                </c:pt>
                <c:pt idx="953">
                  <c:v>45.164999999999999</c:v>
                </c:pt>
                <c:pt idx="954">
                  <c:v>45.079000000000001</c:v>
                </c:pt>
                <c:pt idx="955">
                  <c:v>44.99</c:v>
                </c:pt>
                <c:pt idx="956">
                  <c:v>44.896000000000001</c:v>
                </c:pt>
                <c:pt idx="957">
                  <c:v>44.797000000000011</c:v>
                </c:pt>
                <c:pt idx="958">
                  <c:v>44.693000000000012</c:v>
                </c:pt>
                <c:pt idx="959">
                  <c:v>44.585000000000001</c:v>
                </c:pt>
                <c:pt idx="960">
                  <c:v>44.470999999999997</c:v>
                </c:pt>
                <c:pt idx="961">
                  <c:v>44.353000000000002</c:v>
                </c:pt>
                <c:pt idx="962">
                  <c:v>44.229000000000013</c:v>
                </c:pt>
                <c:pt idx="963">
                  <c:v>44.101000000000013</c:v>
                </c:pt>
                <c:pt idx="964">
                  <c:v>43.966000000000001</c:v>
                </c:pt>
                <c:pt idx="965">
                  <c:v>43.826000000000001</c:v>
                </c:pt>
                <c:pt idx="966">
                  <c:v>43.68</c:v>
                </c:pt>
                <c:pt idx="967">
                  <c:v>43.527999999999999</c:v>
                </c:pt>
                <c:pt idx="968">
                  <c:v>43.37</c:v>
                </c:pt>
                <c:pt idx="969">
                  <c:v>43.206000000000003</c:v>
                </c:pt>
                <c:pt idx="970">
                  <c:v>43.034999999999997</c:v>
                </c:pt>
                <c:pt idx="971">
                  <c:v>42.857999999999997</c:v>
                </c:pt>
                <c:pt idx="972">
                  <c:v>42.673000000000002</c:v>
                </c:pt>
                <c:pt idx="973">
                  <c:v>42.481999999999999</c:v>
                </c:pt>
                <c:pt idx="974">
                  <c:v>42.284000000000013</c:v>
                </c:pt>
                <c:pt idx="975">
                  <c:v>42.078000000000003</c:v>
                </c:pt>
                <c:pt idx="976">
                  <c:v>41.863999999999997</c:v>
                </c:pt>
                <c:pt idx="977">
                  <c:v>41.643000000000001</c:v>
                </c:pt>
                <c:pt idx="978">
                  <c:v>41.414000000000001</c:v>
                </c:pt>
                <c:pt idx="979">
                  <c:v>41.177</c:v>
                </c:pt>
                <c:pt idx="980">
                  <c:v>40.932000000000002</c:v>
                </c:pt>
                <c:pt idx="981">
                  <c:v>40.679000000000002</c:v>
                </c:pt>
                <c:pt idx="982">
                  <c:v>40.415999999999997</c:v>
                </c:pt>
                <c:pt idx="983">
                  <c:v>40.146000000000001</c:v>
                </c:pt>
                <c:pt idx="984">
                  <c:v>39.866</c:v>
                </c:pt>
                <c:pt idx="985">
                  <c:v>39.577000000000012</c:v>
                </c:pt>
                <c:pt idx="986">
                  <c:v>39.279000000000003</c:v>
                </c:pt>
                <c:pt idx="987">
                  <c:v>38.972000000000001</c:v>
                </c:pt>
                <c:pt idx="988">
                  <c:v>38.654000000000003</c:v>
                </c:pt>
                <c:pt idx="989">
                  <c:v>38.327000000000012</c:v>
                </c:pt>
                <c:pt idx="990">
                  <c:v>37.99</c:v>
                </c:pt>
                <c:pt idx="991">
                  <c:v>37.642000000000003</c:v>
                </c:pt>
                <c:pt idx="992">
                  <c:v>37.283000000000001</c:v>
                </c:pt>
                <c:pt idx="993">
                  <c:v>36.914000000000001</c:v>
                </c:pt>
                <c:pt idx="994">
                  <c:v>36.533000000000001</c:v>
                </c:pt>
                <c:pt idx="995">
                  <c:v>36.141000000000012</c:v>
                </c:pt>
                <c:pt idx="996">
                  <c:v>35.737000000000002</c:v>
                </c:pt>
                <c:pt idx="997">
                  <c:v>35.321000000000012</c:v>
                </c:pt>
                <c:pt idx="998">
                  <c:v>34.893000000000001</c:v>
                </c:pt>
                <c:pt idx="999">
                  <c:v>34.451999999999998</c:v>
                </c:pt>
                <c:pt idx="1000">
                  <c:v>33.999000000000002</c:v>
                </c:pt>
                <c:pt idx="1001">
                  <c:v>33.533000000000001</c:v>
                </c:pt>
                <c:pt idx="1002">
                  <c:v>33.052999999999997</c:v>
                </c:pt>
                <c:pt idx="1003">
                  <c:v>32.561</c:v>
                </c:pt>
                <c:pt idx="1004">
                  <c:v>32.054000000000002</c:v>
                </c:pt>
                <c:pt idx="1005">
                  <c:v>31.535</c:v>
                </c:pt>
                <c:pt idx="1006">
                  <c:v>31.001000000000001</c:v>
                </c:pt>
                <c:pt idx="1007">
                  <c:v>30.454000000000001</c:v>
                </c:pt>
                <c:pt idx="1008">
                  <c:v>29.891999999999999</c:v>
                </c:pt>
                <c:pt idx="1009">
                  <c:v>29.317</c:v>
                </c:pt>
                <c:pt idx="1010">
                  <c:v>28.727</c:v>
                </c:pt>
                <c:pt idx="1011">
                  <c:v>28.123000000000001</c:v>
                </c:pt>
                <c:pt idx="1012">
                  <c:v>27.504999999999999</c:v>
                </c:pt>
                <c:pt idx="1013">
                  <c:v>26.872</c:v>
                </c:pt>
                <c:pt idx="1014">
                  <c:v>26.225999999999999</c:v>
                </c:pt>
                <c:pt idx="1015">
                  <c:v>25.564</c:v>
                </c:pt>
                <c:pt idx="1016">
                  <c:v>24.888999999999999</c:v>
                </c:pt>
                <c:pt idx="1017">
                  <c:v>24.199000000000009</c:v>
                </c:pt>
                <c:pt idx="1018">
                  <c:v>23.495000000000001</c:v>
                </c:pt>
                <c:pt idx="1019">
                  <c:v>22.777000000000001</c:v>
                </c:pt>
                <c:pt idx="1020">
                  <c:v>22.045000000000002</c:v>
                </c:pt>
                <c:pt idx="1021">
                  <c:v>21.298999999999999</c:v>
                </c:pt>
                <c:pt idx="1022">
                  <c:v>20.54</c:v>
                </c:pt>
                <c:pt idx="1023">
                  <c:v>19.766999999999999</c:v>
                </c:pt>
                <c:pt idx="1024">
                  <c:v>18.981000000000002</c:v>
                </c:pt>
                <c:pt idx="1025">
                  <c:v>18.181999999999999</c:v>
                </c:pt>
                <c:pt idx="1026">
                  <c:v>17.372</c:v>
                </c:pt>
                <c:pt idx="1027">
                  <c:v>16.548999999999999</c:v>
                </c:pt>
                <c:pt idx="1028">
                  <c:v>15.715</c:v>
                </c:pt>
                <c:pt idx="1029">
                  <c:v>14.87</c:v>
                </c:pt>
                <c:pt idx="1030">
                  <c:v>14.016</c:v>
                </c:pt>
                <c:pt idx="1031">
                  <c:v>13.151999999999999</c:v>
                </c:pt>
                <c:pt idx="1032">
                  <c:v>12.279</c:v>
                </c:pt>
                <c:pt idx="1033">
                  <c:v>11.398999999999999</c:v>
                </c:pt>
                <c:pt idx="1034">
                  <c:v>10.513</c:v>
                </c:pt>
                <c:pt idx="1035">
                  <c:v>9.6210000000000004</c:v>
                </c:pt>
                <c:pt idx="1036">
                  <c:v>8.7249999999999996</c:v>
                </c:pt>
                <c:pt idx="1037">
                  <c:v>7.8269999999999946</c:v>
                </c:pt>
                <c:pt idx="1038">
                  <c:v>6.9279999999999946</c:v>
                </c:pt>
                <c:pt idx="1039">
                  <c:v>6.032</c:v>
                </c:pt>
                <c:pt idx="1040">
                  <c:v>5.141</c:v>
                </c:pt>
                <c:pt idx="1041">
                  <c:v>4.2629999999999946</c:v>
                </c:pt>
                <c:pt idx="1042">
                  <c:v>3.41</c:v>
                </c:pt>
                <c:pt idx="1043">
                  <c:v>2.6059999999999999</c:v>
                </c:pt>
                <c:pt idx="1044">
                  <c:v>1.915999999999999</c:v>
                </c:pt>
                <c:pt idx="1045">
                  <c:v>1.5029999999999999</c:v>
                </c:pt>
                <c:pt idx="1046">
                  <c:v>1.597</c:v>
                </c:pt>
                <c:pt idx="1047">
                  <c:v>2.1259999999999999</c:v>
                </c:pt>
                <c:pt idx="1048">
                  <c:v>2.8549999999999991</c:v>
                </c:pt>
                <c:pt idx="1049">
                  <c:v>3.6619999999999999</c:v>
                </c:pt>
                <c:pt idx="1050">
                  <c:v>4.5010000000000003</c:v>
                </c:pt>
                <c:pt idx="1051">
                  <c:v>5.3529999999999944</c:v>
                </c:pt>
                <c:pt idx="1052">
                  <c:v>6.21</c:v>
                </c:pt>
                <c:pt idx="1053">
                  <c:v>7.0659999999999936</c:v>
                </c:pt>
                <c:pt idx="1054">
                  <c:v>7.9169999999999998</c:v>
                </c:pt>
                <c:pt idx="1055">
                  <c:v>8.7630000000000035</c:v>
                </c:pt>
                <c:pt idx="1056">
                  <c:v>9.6</c:v>
                </c:pt>
                <c:pt idx="1057">
                  <c:v>10.428000000000001</c:v>
                </c:pt>
                <c:pt idx="1058">
                  <c:v>11.246</c:v>
                </c:pt>
                <c:pt idx="1059">
                  <c:v>12.053000000000001</c:v>
                </c:pt>
                <c:pt idx="1060">
                  <c:v>12.848000000000001</c:v>
                </c:pt>
                <c:pt idx="1061">
                  <c:v>13.63</c:v>
                </c:pt>
                <c:pt idx="1062">
                  <c:v>14.4</c:v>
                </c:pt>
                <c:pt idx="1063">
                  <c:v>15.154999999999999</c:v>
                </c:pt>
                <c:pt idx="1064">
                  <c:v>15.897</c:v>
                </c:pt>
                <c:pt idx="1065">
                  <c:v>16.625</c:v>
                </c:pt>
                <c:pt idx="1066">
                  <c:v>17.338000000000001</c:v>
                </c:pt>
                <c:pt idx="1067">
                  <c:v>18.036999999999999</c:v>
                </c:pt>
                <c:pt idx="1068">
                  <c:v>18.72</c:v>
                </c:pt>
                <c:pt idx="1069">
                  <c:v>19.388999999999999</c:v>
                </c:pt>
                <c:pt idx="1070">
                  <c:v>20.042000000000002</c:v>
                </c:pt>
                <c:pt idx="1071">
                  <c:v>20.68</c:v>
                </c:pt>
                <c:pt idx="1072">
                  <c:v>21.303999999999991</c:v>
                </c:pt>
                <c:pt idx="1073">
                  <c:v>21.911999999999999</c:v>
                </c:pt>
                <c:pt idx="1074">
                  <c:v>22.504999999999999</c:v>
                </c:pt>
                <c:pt idx="1075">
                  <c:v>23.082999999999981</c:v>
                </c:pt>
                <c:pt idx="1076">
                  <c:v>23.646999999999991</c:v>
                </c:pt>
                <c:pt idx="1077">
                  <c:v>24.196000000000009</c:v>
                </c:pt>
                <c:pt idx="1078">
                  <c:v>24.73</c:v>
                </c:pt>
                <c:pt idx="1079">
                  <c:v>25.248999999999999</c:v>
                </c:pt>
                <c:pt idx="1080">
                  <c:v>25.754999999999999</c:v>
                </c:pt>
                <c:pt idx="1081">
                  <c:v>26.245999999999999</c:v>
                </c:pt>
                <c:pt idx="1082">
                  <c:v>26.722999999999999</c:v>
                </c:pt>
                <c:pt idx="1083">
                  <c:v>27.186</c:v>
                </c:pt>
                <c:pt idx="1084">
                  <c:v>27.635999999999999</c:v>
                </c:pt>
                <c:pt idx="1085">
                  <c:v>28.071999999999999</c:v>
                </c:pt>
                <c:pt idx="1086">
                  <c:v>28.494</c:v>
                </c:pt>
                <c:pt idx="1087">
                  <c:v>28.904</c:v>
                </c:pt>
                <c:pt idx="1088">
                  <c:v>29.300999999999991</c:v>
                </c:pt>
                <c:pt idx="1089">
                  <c:v>29.684000000000001</c:v>
                </c:pt>
                <c:pt idx="1090">
                  <c:v>30.056000000000001</c:v>
                </c:pt>
                <c:pt idx="1091">
                  <c:v>30.414999999999999</c:v>
                </c:pt>
                <c:pt idx="1092">
                  <c:v>30.762</c:v>
                </c:pt>
                <c:pt idx="1093">
                  <c:v>31.097000000000001</c:v>
                </c:pt>
                <c:pt idx="1094">
                  <c:v>31.42</c:v>
                </c:pt>
                <c:pt idx="1095">
                  <c:v>31.731999999999999</c:v>
                </c:pt>
                <c:pt idx="1096">
                  <c:v>32.033000000000001</c:v>
                </c:pt>
                <c:pt idx="1097">
                  <c:v>32.323</c:v>
                </c:pt>
                <c:pt idx="1098">
                  <c:v>32.603000000000002</c:v>
                </c:pt>
                <c:pt idx="1099">
                  <c:v>32.872</c:v>
                </c:pt>
                <c:pt idx="1100">
                  <c:v>33.131</c:v>
                </c:pt>
                <c:pt idx="1101">
                  <c:v>33.381</c:v>
                </c:pt>
                <c:pt idx="1102">
                  <c:v>33.619999999999997</c:v>
                </c:pt>
                <c:pt idx="1103">
                  <c:v>33.85</c:v>
                </c:pt>
                <c:pt idx="1104">
                  <c:v>34.072000000000003</c:v>
                </c:pt>
                <c:pt idx="1105">
                  <c:v>34.284000000000013</c:v>
                </c:pt>
                <c:pt idx="1106">
                  <c:v>34.487000000000002</c:v>
                </c:pt>
                <c:pt idx="1107">
                  <c:v>34.682000000000002</c:v>
                </c:pt>
                <c:pt idx="1108">
                  <c:v>34.869</c:v>
                </c:pt>
                <c:pt idx="1109">
                  <c:v>35.046999999999997</c:v>
                </c:pt>
                <c:pt idx="1110">
                  <c:v>35.218000000000011</c:v>
                </c:pt>
                <c:pt idx="1111">
                  <c:v>35.380000000000003</c:v>
                </c:pt>
                <c:pt idx="1112">
                  <c:v>35.536000000000001</c:v>
                </c:pt>
                <c:pt idx="1113">
                  <c:v>35.683</c:v>
                </c:pt>
                <c:pt idx="1114">
                  <c:v>35.823</c:v>
                </c:pt>
                <c:pt idx="1115">
                  <c:v>35.956000000000003</c:v>
                </c:pt>
                <c:pt idx="1116">
                  <c:v>36.083000000000013</c:v>
                </c:pt>
                <c:pt idx="1117">
                  <c:v>36.201999999999998</c:v>
                </c:pt>
                <c:pt idx="1118">
                  <c:v>36.314</c:v>
                </c:pt>
                <c:pt idx="1119">
                  <c:v>36.42</c:v>
                </c:pt>
                <c:pt idx="1120">
                  <c:v>36.519000000000013</c:v>
                </c:pt>
                <c:pt idx="1121">
                  <c:v>36.613</c:v>
                </c:pt>
                <c:pt idx="1122">
                  <c:v>36.700000000000003</c:v>
                </c:pt>
                <c:pt idx="1123">
                  <c:v>36.781000000000013</c:v>
                </c:pt>
                <c:pt idx="1124">
                  <c:v>36.856000000000002</c:v>
                </c:pt>
                <c:pt idx="1125">
                  <c:v>36.926000000000002</c:v>
                </c:pt>
                <c:pt idx="1126">
                  <c:v>36.99</c:v>
                </c:pt>
                <c:pt idx="1127">
                  <c:v>37.049000000000007</c:v>
                </c:pt>
                <c:pt idx="1128">
                  <c:v>37.103000000000002</c:v>
                </c:pt>
                <c:pt idx="1129">
                  <c:v>37.152000000000001</c:v>
                </c:pt>
                <c:pt idx="1130">
                  <c:v>37.195</c:v>
                </c:pt>
                <c:pt idx="1131">
                  <c:v>37.234000000000002</c:v>
                </c:pt>
                <c:pt idx="1132">
                  <c:v>37.268000000000001</c:v>
                </c:pt>
                <c:pt idx="1133">
                  <c:v>37.298000000000002</c:v>
                </c:pt>
                <c:pt idx="1134">
                  <c:v>37.323</c:v>
                </c:pt>
                <c:pt idx="1135">
                  <c:v>37.344000000000001</c:v>
                </c:pt>
                <c:pt idx="1136">
                  <c:v>37.360999999999997</c:v>
                </c:pt>
                <c:pt idx="1137">
                  <c:v>37.372999999999998</c:v>
                </c:pt>
                <c:pt idx="1138">
                  <c:v>37.381999999999998</c:v>
                </c:pt>
                <c:pt idx="1139">
                  <c:v>37.386000000000003</c:v>
                </c:pt>
                <c:pt idx="1140">
                  <c:v>37.386000000000003</c:v>
                </c:pt>
                <c:pt idx="1141">
                  <c:v>37.383000000000003</c:v>
                </c:pt>
                <c:pt idx="1142">
                  <c:v>37.375</c:v>
                </c:pt>
                <c:pt idx="1143">
                  <c:v>37.363999999999997</c:v>
                </c:pt>
                <c:pt idx="1144">
                  <c:v>37.35</c:v>
                </c:pt>
                <c:pt idx="1145">
                  <c:v>37.332000000000001</c:v>
                </c:pt>
                <c:pt idx="1146">
                  <c:v>37.31</c:v>
                </c:pt>
                <c:pt idx="1147">
                  <c:v>37.284999999999997</c:v>
                </c:pt>
                <c:pt idx="1148">
                  <c:v>37.256</c:v>
                </c:pt>
                <c:pt idx="1149">
                  <c:v>37.224000000000011</c:v>
                </c:pt>
                <c:pt idx="1150">
                  <c:v>37.189</c:v>
                </c:pt>
                <c:pt idx="1151">
                  <c:v>37.151000000000003</c:v>
                </c:pt>
                <c:pt idx="1152">
                  <c:v>37.11</c:v>
                </c:pt>
                <c:pt idx="1153">
                  <c:v>37.066000000000003</c:v>
                </c:pt>
                <c:pt idx="1154">
                  <c:v>37.019000000000013</c:v>
                </c:pt>
                <c:pt idx="1155">
                  <c:v>36.969000000000001</c:v>
                </c:pt>
                <c:pt idx="1156">
                  <c:v>36.917000000000002</c:v>
                </c:pt>
                <c:pt idx="1157">
                  <c:v>36.862000000000002</c:v>
                </c:pt>
                <c:pt idx="1158">
                  <c:v>36.804000000000002</c:v>
                </c:pt>
                <c:pt idx="1159">
                  <c:v>36.744</c:v>
                </c:pt>
                <c:pt idx="1160">
                  <c:v>36.680999999999997</c:v>
                </c:pt>
                <c:pt idx="1161">
                  <c:v>36.616</c:v>
                </c:pt>
                <c:pt idx="1162">
                  <c:v>36.549000000000007</c:v>
                </c:pt>
                <c:pt idx="1163">
                  <c:v>36.479000000000013</c:v>
                </c:pt>
                <c:pt idx="1164">
                  <c:v>36.406999999999996</c:v>
                </c:pt>
                <c:pt idx="1165">
                  <c:v>36.332000000000001</c:v>
                </c:pt>
                <c:pt idx="1166">
                  <c:v>36.256</c:v>
                </c:pt>
                <c:pt idx="1167">
                  <c:v>36.177</c:v>
                </c:pt>
                <c:pt idx="1168">
                  <c:v>36.097000000000001</c:v>
                </c:pt>
                <c:pt idx="1169">
                  <c:v>36.014000000000003</c:v>
                </c:pt>
                <c:pt idx="1170">
                  <c:v>35.929000000000002</c:v>
                </c:pt>
                <c:pt idx="1171">
                  <c:v>35.841999999999999</c:v>
                </c:pt>
                <c:pt idx="1172">
                  <c:v>35.753</c:v>
                </c:pt>
                <c:pt idx="1173">
                  <c:v>35.661999999999999</c:v>
                </c:pt>
                <c:pt idx="1174">
                  <c:v>35.569000000000003</c:v>
                </c:pt>
                <c:pt idx="1175">
                  <c:v>35.473999999999997</c:v>
                </c:pt>
                <c:pt idx="1176">
                  <c:v>35.378</c:v>
                </c:pt>
                <c:pt idx="1177">
                  <c:v>35.279000000000003</c:v>
                </c:pt>
                <c:pt idx="1178">
                  <c:v>35.179000000000002</c:v>
                </c:pt>
                <c:pt idx="1179">
                  <c:v>35.077000000000012</c:v>
                </c:pt>
                <c:pt idx="1180">
                  <c:v>34.973000000000013</c:v>
                </c:pt>
                <c:pt idx="1181">
                  <c:v>34.868000000000002</c:v>
                </c:pt>
                <c:pt idx="1182">
                  <c:v>34.761000000000003</c:v>
                </c:pt>
                <c:pt idx="1183">
                  <c:v>34.653000000000013</c:v>
                </c:pt>
                <c:pt idx="1184">
                  <c:v>34.543000000000013</c:v>
                </c:pt>
                <c:pt idx="1185">
                  <c:v>34.432000000000002</c:v>
                </c:pt>
                <c:pt idx="1186">
                  <c:v>34.319000000000003</c:v>
                </c:pt>
                <c:pt idx="1187">
                  <c:v>34.204000000000001</c:v>
                </c:pt>
                <c:pt idx="1188">
                  <c:v>34.089000000000013</c:v>
                </c:pt>
                <c:pt idx="1189">
                  <c:v>33.972000000000001</c:v>
                </c:pt>
                <c:pt idx="1190">
                  <c:v>33.853999999999999</c:v>
                </c:pt>
                <c:pt idx="1191">
                  <c:v>33.734000000000002</c:v>
                </c:pt>
                <c:pt idx="1192">
                  <c:v>33.613</c:v>
                </c:pt>
                <c:pt idx="1193">
                  <c:v>33.491</c:v>
                </c:pt>
                <c:pt idx="1194">
                  <c:v>33.368000000000002</c:v>
                </c:pt>
                <c:pt idx="1195">
                  <c:v>33.243000000000002</c:v>
                </c:pt>
                <c:pt idx="1196">
                  <c:v>33.116999999999997</c:v>
                </c:pt>
                <c:pt idx="1197">
                  <c:v>32.99</c:v>
                </c:pt>
                <c:pt idx="1198">
                  <c:v>32.862000000000002</c:v>
                </c:pt>
                <c:pt idx="1199">
                  <c:v>32.731999999999999</c:v>
                </c:pt>
                <c:pt idx="1200">
                  <c:v>32.601999999999997</c:v>
                </c:pt>
                <c:pt idx="1201">
                  <c:v>32.47</c:v>
                </c:pt>
                <c:pt idx="1202">
                  <c:v>32.337000000000003</c:v>
                </c:pt>
                <c:pt idx="1203">
                  <c:v>32.203000000000003</c:v>
                </c:pt>
                <c:pt idx="1204">
                  <c:v>32.067999999999998</c:v>
                </c:pt>
                <c:pt idx="1205">
                  <c:v>31.931000000000001</c:v>
                </c:pt>
                <c:pt idx="1206">
                  <c:v>31.794</c:v>
                </c:pt>
                <c:pt idx="1207">
                  <c:v>31.655999999999999</c:v>
                </c:pt>
                <c:pt idx="1208">
                  <c:v>31.515999999999991</c:v>
                </c:pt>
                <c:pt idx="1209">
                  <c:v>31.376000000000001</c:v>
                </c:pt>
                <c:pt idx="1210">
                  <c:v>31.234999999999999</c:v>
                </c:pt>
                <c:pt idx="1211">
                  <c:v>31.093</c:v>
                </c:pt>
                <c:pt idx="1212">
                  <c:v>30.949000000000002</c:v>
                </c:pt>
                <c:pt idx="1213">
                  <c:v>30.805</c:v>
                </c:pt>
                <c:pt idx="1214">
                  <c:v>30.661000000000001</c:v>
                </c:pt>
                <c:pt idx="1215">
                  <c:v>30.515000000000001</c:v>
                </c:pt>
                <c:pt idx="1216">
                  <c:v>30.367999999999999</c:v>
                </c:pt>
                <c:pt idx="1217">
                  <c:v>30.221</c:v>
                </c:pt>
                <c:pt idx="1218">
                  <c:v>30.073</c:v>
                </c:pt>
                <c:pt idx="1219">
                  <c:v>29.923999999999999</c:v>
                </c:pt>
                <c:pt idx="1220">
                  <c:v>29.774999999999999</c:v>
                </c:pt>
                <c:pt idx="1221">
                  <c:v>29.623999999999999</c:v>
                </c:pt>
                <c:pt idx="1222">
                  <c:v>29.472999999999999</c:v>
                </c:pt>
                <c:pt idx="1223">
                  <c:v>29.321000000000009</c:v>
                </c:pt>
                <c:pt idx="1224">
                  <c:v>29.169</c:v>
                </c:pt>
                <c:pt idx="1225">
                  <c:v>29.015000000000001</c:v>
                </c:pt>
                <c:pt idx="1226">
                  <c:v>28.861000000000001</c:v>
                </c:pt>
                <c:pt idx="1227">
                  <c:v>28.706</c:v>
                </c:pt>
                <c:pt idx="1228">
                  <c:v>28.55</c:v>
                </c:pt>
                <c:pt idx="1229">
                  <c:v>28.393999999999991</c:v>
                </c:pt>
                <c:pt idx="1230">
                  <c:v>28.236999999999991</c:v>
                </c:pt>
                <c:pt idx="1231">
                  <c:v>28.079000000000001</c:v>
                </c:pt>
                <c:pt idx="1232">
                  <c:v>27.920999999999999</c:v>
                </c:pt>
                <c:pt idx="1233">
                  <c:v>27.760999999999999</c:v>
                </c:pt>
                <c:pt idx="1234">
                  <c:v>27.600999999999999</c:v>
                </c:pt>
                <c:pt idx="1235">
                  <c:v>27.440999999999999</c:v>
                </c:pt>
                <c:pt idx="1236">
                  <c:v>27.28</c:v>
                </c:pt>
                <c:pt idx="1237">
                  <c:v>27.117999999999999</c:v>
                </c:pt>
                <c:pt idx="1238">
                  <c:v>26.954999999999991</c:v>
                </c:pt>
                <c:pt idx="1239">
                  <c:v>26.792000000000002</c:v>
                </c:pt>
                <c:pt idx="1240">
                  <c:v>26.629000000000001</c:v>
                </c:pt>
                <c:pt idx="1241">
                  <c:v>26.465</c:v>
                </c:pt>
                <c:pt idx="1242">
                  <c:v>26.3</c:v>
                </c:pt>
                <c:pt idx="1243">
                  <c:v>26.135000000000009</c:v>
                </c:pt>
                <c:pt idx="1244">
                  <c:v>25.969000000000001</c:v>
                </c:pt>
                <c:pt idx="1245">
                  <c:v>25.803000000000001</c:v>
                </c:pt>
                <c:pt idx="1246">
                  <c:v>25.635999999999999</c:v>
                </c:pt>
                <c:pt idx="1247">
                  <c:v>25.469000000000001</c:v>
                </c:pt>
                <c:pt idx="1248">
                  <c:v>25.300999999999991</c:v>
                </c:pt>
                <c:pt idx="1249">
                  <c:v>25.132999999999999</c:v>
                </c:pt>
                <c:pt idx="1250">
                  <c:v>24.963999999999999</c:v>
                </c:pt>
                <c:pt idx="1251">
                  <c:v>24.795000000000002</c:v>
                </c:pt>
                <c:pt idx="1252">
                  <c:v>24.625</c:v>
                </c:pt>
                <c:pt idx="1253">
                  <c:v>24.454999999999991</c:v>
                </c:pt>
                <c:pt idx="1254">
                  <c:v>24.283999999999999</c:v>
                </c:pt>
                <c:pt idx="1255">
                  <c:v>24.113</c:v>
                </c:pt>
                <c:pt idx="1256">
                  <c:v>23.940999999999999</c:v>
                </c:pt>
                <c:pt idx="1257">
                  <c:v>23.768000000000001</c:v>
                </c:pt>
                <c:pt idx="1258">
                  <c:v>23.596</c:v>
                </c:pt>
                <c:pt idx="1259">
                  <c:v>23.422000000000001</c:v>
                </c:pt>
                <c:pt idx="1260">
                  <c:v>23.248999999999999</c:v>
                </c:pt>
                <c:pt idx="1261">
                  <c:v>23.074000000000009</c:v>
                </c:pt>
                <c:pt idx="1262">
                  <c:v>22.9</c:v>
                </c:pt>
                <c:pt idx="1263">
                  <c:v>22.724</c:v>
                </c:pt>
                <c:pt idx="1264">
                  <c:v>22.548999999999999</c:v>
                </c:pt>
                <c:pt idx="1265">
                  <c:v>22.373000000000001</c:v>
                </c:pt>
                <c:pt idx="1266">
                  <c:v>22.196000000000009</c:v>
                </c:pt>
                <c:pt idx="1267">
                  <c:v>22.02</c:v>
                </c:pt>
                <c:pt idx="1268">
                  <c:v>21.841999999999999</c:v>
                </c:pt>
                <c:pt idx="1269">
                  <c:v>21.664999999999999</c:v>
                </c:pt>
                <c:pt idx="1270">
                  <c:v>21.486999999999981</c:v>
                </c:pt>
                <c:pt idx="1271">
                  <c:v>21.308</c:v>
                </c:pt>
                <c:pt idx="1272">
                  <c:v>21.13</c:v>
                </c:pt>
                <c:pt idx="1273">
                  <c:v>20.951000000000001</c:v>
                </c:pt>
                <c:pt idx="1274">
                  <c:v>20.771000000000001</c:v>
                </c:pt>
                <c:pt idx="1275">
                  <c:v>20.591000000000001</c:v>
                </c:pt>
                <c:pt idx="1276">
                  <c:v>20.411000000000001</c:v>
                </c:pt>
                <c:pt idx="1277">
                  <c:v>20.231000000000009</c:v>
                </c:pt>
                <c:pt idx="1278">
                  <c:v>20.05</c:v>
                </c:pt>
                <c:pt idx="1279">
                  <c:v>19.869</c:v>
                </c:pt>
                <c:pt idx="1280">
                  <c:v>19.687999999999999</c:v>
                </c:pt>
                <c:pt idx="1281">
                  <c:v>19.506</c:v>
                </c:pt>
                <c:pt idx="1282">
                  <c:v>19.324000000000009</c:v>
                </c:pt>
                <c:pt idx="1283">
                  <c:v>19.140999999999991</c:v>
                </c:pt>
                <c:pt idx="1284">
                  <c:v>18.957999999999991</c:v>
                </c:pt>
                <c:pt idx="1285">
                  <c:v>18.774999999999999</c:v>
                </c:pt>
                <c:pt idx="1286">
                  <c:v>18.591000000000001</c:v>
                </c:pt>
                <c:pt idx="1287">
                  <c:v>18.407</c:v>
                </c:pt>
                <c:pt idx="1288">
                  <c:v>18.222999999999999</c:v>
                </c:pt>
                <c:pt idx="1289">
                  <c:v>18.038</c:v>
                </c:pt>
                <c:pt idx="1290">
                  <c:v>17.853000000000009</c:v>
                </c:pt>
                <c:pt idx="1291">
                  <c:v>17.667999999999999</c:v>
                </c:pt>
                <c:pt idx="1292">
                  <c:v>17.481999999999999</c:v>
                </c:pt>
                <c:pt idx="1293">
                  <c:v>17.295999999999999</c:v>
                </c:pt>
                <c:pt idx="1294">
                  <c:v>17.11</c:v>
                </c:pt>
                <c:pt idx="1295">
                  <c:v>16.922999999999981</c:v>
                </c:pt>
                <c:pt idx="1296">
                  <c:v>16.736000000000001</c:v>
                </c:pt>
                <c:pt idx="1297">
                  <c:v>16.548999999999999</c:v>
                </c:pt>
                <c:pt idx="1298">
                  <c:v>16.361999999999991</c:v>
                </c:pt>
                <c:pt idx="1299">
                  <c:v>16.173999999999999</c:v>
                </c:pt>
                <c:pt idx="1300">
                  <c:v>15.986000000000001</c:v>
                </c:pt>
                <c:pt idx="1301">
                  <c:v>15.798</c:v>
                </c:pt>
                <c:pt idx="1302">
                  <c:v>15.61</c:v>
                </c:pt>
                <c:pt idx="1303">
                  <c:v>15.420999999999999</c:v>
                </c:pt>
                <c:pt idx="1304">
                  <c:v>15.231999999999999</c:v>
                </c:pt>
                <c:pt idx="1305">
                  <c:v>15.042999999999999</c:v>
                </c:pt>
                <c:pt idx="1306">
                  <c:v>14.853999999999999</c:v>
                </c:pt>
                <c:pt idx="1307">
                  <c:v>14.664</c:v>
                </c:pt>
                <c:pt idx="1308">
                  <c:v>14.474</c:v>
                </c:pt>
                <c:pt idx="1309">
                  <c:v>14.284000000000001</c:v>
                </c:pt>
                <c:pt idx="1310">
                  <c:v>14.093999999999999</c:v>
                </c:pt>
                <c:pt idx="1311">
                  <c:v>13.903</c:v>
                </c:pt>
                <c:pt idx="1312">
                  <c:v>13.712</c:v>
                </c:pt>
                <c:pt idx="1313">
                  <c:v>13.521000000000001</c:v>
                </c:pt>
                <c:pt idx="1314">
                  <c:v>13.33</c:v>
                </c:pt>
                <c:pt idx="1315">
                  <c:v>13.138</c:v>
                </c:pt>
                <c:pt idx="1316">
                  <c:v>12.946</c:v>
                </c:pt>
                <c:pt idx="1317">
                  <c:v>12.754</c:v>
                </c:pt>
                <c:pt idx="1318">
                  <c:v>12.561</c:v>
                </c:pt>
                <c:pt idx="1319">
                  <c:v>12.369</c:v>
                </c:pt>
                <c:pt idx="1320">
                  <c:v>12.176</c:v>
                </c:pt>
                <c:pt idx="1321">
                  <c:v>11.983000000000001</c:v>
                </c:pt>
                <c:pt idx="1322">
                  <c:v>11.789</c:v>
                </c:pt>
                <c:pt idx="1323">
                  <c:v>11.596</c:v>
                </c:pt>
                <c:pt idx="1324">
                  <c:v>11.401999999999999</c:v>
                </c:pt>
                <c:pt idx="1325">
                  <c:v>11.208</c:v>
                </c:pt>
                <c:pt idx="1326">
                  <c:v>11.013999999999999</c:v>
                </c:pt>
                <c:pt idx="1327">
                  <c:v>10.82</c:v>
                </c:pt>
                <c:pt idx="1328">
                  <c:v>10.625</c:v>
                </c:pt>
                <c:pt idx="1329">
                  <c:v>10.430999999999999</c:v>
                </c:pt>
                <c:pt idx="1330">
                  <c:v>10.236000000000001</c:v>
                </c:pt>
                <c:pt idx="1331">
                  <c:v>10.041</c:v>
                </c:pt>
                <c:pt idx="1332">
                  <c:v>9.8460000000000001</c:v>
                </c:pt>
                <c:pt idx="1333">
                  <c:v>9.6510000000000016</c:v>
                </c:pt>
                <c:pt idx="1334">
                  <c:v>9.4560000000000048</c:v>
                </c:pt>
                <c:pt idx="1335">
                  <c:v>9.261000000000001</c:v>
                </c:pt>
                <c:pt idx="1336">
                  <c:v>9.0649999999999995</c:v>
                </c:pt>
                <c:pt idx="1337">
                  <c:v>8.8689999999999998</c:v>
                </c:pt>
                <c:pt idx="1338">
                  <c:v>8.673</c:v>
                </c:pt>
                <c:pt idx="1339">
                  <c:v>8.4770000000000003</c:v>
                </c:pt>
                <c:pt idx="1340">
                  <c:v>8.2810000000000006</c:v>
                </c:pt>
                <c:pt idx="1341">
                  <c:v>8.0840000000000014</c:v>
                </c:pt>
                <c:pt idx="1342">
                  <c:v>7.8879999999999946</c:v>
                </c:pt>
                <c:pt idx="1343">
                  <c:v>7.6909999999999936</c:v>
                </c:pt>
                <c:pt idx="1344">
                  <c:v>7.4939999999999998</c:v>
                </c:pt>
                <c:pt idx="1345">
                  <c:v>7.2969999999999997</c:v>
                </c:pt>
                <c:pt idx="1346">
                  <c:v>7.0990000000000002</c:v>
                </c:pt>
                <c:pt idx="1347">
                  <c:v>6.9020000000000001</c:v>
                </c:pt>
                <c:pt idx="1348">
                  <c:v>6.7039999999999997</c:v>
                </c:pt>
                <c:pt idx="1349">
                  <c:v>6.5060000000000002</c:v>
                </c:pt>
                <c:pt idx="1350">
                  <c:v>6.3090000000000002</c:v>
                </c:pt>
                <c:pt idx="1351">
                  <c:v>6.1109999999999944</c:v>
                </c:pt>
                <c:pt idx="1352">
                  <c:v>5.9130000000000003</c:v>
                </c:pt>
                <c:pt idx="1353">
                  <c:v>5.7149999999999936</c:v>
                </c:pt>
                <c:pt idx="1354">
                  <c:v>5.516</c:v>
                </c:pt>
                <c:pt idx="1355">
                  <c:v>5.3179999999999943</c:v>
                </c:pt>
                <c:pt idx="1356">
                  <c:v>5.1199999999999974</c:v>
                </c:pt>
                <c:pt idx="1357">
                  <c:v>4.9219999999999997</c:v>
                </c:pt>
                <c:pt idx="1358">
                  <c:v>4.7229999999999936</c:v>
                </c:pt>
                <c:pt idx="1359">
                  <c:v>4.5249999999999941</c:v>
                </c:pt>
                <c:pt idx="1360">
                  <c:v>4.3259999999999943</c:v>
                </c:pt>
                <c:pt idx="1361">
                  <c:v>4.127999999999993</c:v>
                </c:pt>
                <c:pt idx="1362">
                  <c:v>3.9289999999999998</c:v>
                </c:pt>
                <c:pt idx="1363">
                  <c:v>3.7309999999999999</c:v>
                </c:pt>
                <c:pt idx="1364">
                  <c:v>3.532</c:v>
                </c:pt>
                <c:pt idx="1365">
                  <c:v>3.3330000000000002</c:v>
                </c:pt>
                <c:pt idx="1366">
                  <c:v>3.1339999999999999</c:v>
                </c:pt>
                <c:pt idx="1367">
                  <c:v>2.9350000000000001</c:v>
                </c:pt>
                <c:pt idx="1368">
                  <c:v>2.7360000000000002</c:v>
                </c:pt>
                <c:pt idx="1369">
                  <c:v>2.536999999999999</c:v>
                </c:pt>
                <c:pt idx="1370">
                  <c:v>2.3380000000000001</c:v>
                </c:pt>
                <c:pt idx="1371">
                  <c:v>2.1389999999999998</c:v>
                </c:pt>
                <c:pt idx="1372">
                  <c:v>1.94</c:v>
                </c:pt>
                <c:pt idx="1373">
                  <c:v>1.7410000000000001</c:v>
                </c:pt>
                <c:pt idx="1374">
                  <c:v>1.542</c:v>
                </c:pt>
                <c:pt idx="1375">
                  <c:v>1.343</c:v>
                </c:pt>
                <c:pt idx="1376">
                  <c:v>1.1439999999999999</c:v>
                </c:pt>
                <c:pt idx="1377">
                  <c:v>0.94499999999999995</c:v>
                </c:pt>
                <c:pt idx="1378">
                  <c:v>0.746</c:v>
                </c:pt>
                <c:pt idx="1379">
                  <c:v>0.54800000000000004</c:v>
                </c:pt>
                <c:pt idx="1380">
                  <c:v>0.35099999999999998</c:v>
                </c:pt>
                <c:pt idx="1381">
                  <c:v>0.16200000000000001</c:v>
                </c:pt>
                <c:pt idx="1382">
                  <c:v>9.1999999999999998E-2</c:v>
                </c:pt>
                <c:pt idx="1383">
                  <c:v>0.26500000000000001</c:v>
                </c:pt>
                <c:pt idx="1384">
                  <c:v>0.46</c:v>
                </c:pt>
                <c:pt idx="1385">
                  <c:v>0.65700000000000003</c:v>
                </c:pt>
                <c:pt idx="1386">
                  <c:v>0.85499999999999998</c:v>
                </c:pt>
                <c:pt idx="1387">
                  <c:v>1.054</c:v>
                </c:pt>
                <c:pt idx="1388">
                  <c:v>1.252</c:v>
                </c:pt>
                <c:pt idx="1389">
                  <c:v>1.4510000000000001</c:v>
                </c:pt>
                <c:pt idx="1390">
                  <c:v>1.649</c:v>
                </c:pt>
                <c:pt idx="1391">
                  <c:v>1.8480000000000001</c:v>
                </c:pt>
                <c:pt idx="1392">
                  <c:v>2.0470000000000002</c:v>
                </c:pt>
                <c:pt idx="1393">
                  <c:v>2.2450000000000001</c:v>
                </c:pt>
                <c:pt idx="1394">
                  <c:v>2.444</c:v>
                </c:pt>
                <c:pt idx="1395">
                  <c:v>2.6419999999999999</c:v>
                </c:pt>
                <c:pt idx="1396">
                  <c:v>2.84</c:v>
                </c:pt>
                <c:pt idx="1397">
                  <c:v>3.0390000000000001</c:v>
                </c:pt>
                <c:pt idx="1398">
                  <c:v>3.2370000000000001</c:v>
                </c:pt>
                <c:pt idx="1399">
                  <c:v>3.4350000000000001</c:v>
                </c:pt>
                <c:pt idx="1400">
                  <c:v>3.633</c:v>
                </c:pt>
                <c:pt idx="1401">
                  <c:v>3.8319999999999981</c:v>
                </c:pt>
                <c:pt idx="1402">
                  <c:v>4.03</c:v>
                </c:pt>
                <c:pt idx="1403">
                  <c:v>4.2279999999999944</c:v>
                </c:pt>
                <c:pt idx="1404">
                  <c:v>4.4249999999999936</c:v>
                </c:pt>
                <c:pt idx="1405">
                  <c:v>4.6229999999999931</c:v>
                </c:pt>
                <c:pt idx="1406">
                  <c:v>4.8209999999999944</c:v>
                </c:pt>
                <c:pt idx="1407">
                  <c:v>5.0179999999999936</c:v>
                </c:pt>
                <c:pt idx="1408">
                  <c:v>5.2149999999999954</c:v>
                </c:pt>
                <c:pt idx="1409">
                  <c:v>5.4130000000000003</c:v>
                </c:pt>
                <c:pt idx="1410">
                  <c:v>5.609</c:v>
                </c:pt>
                <c:pt idx="1411">
                  <c:v>5.806</c:v>
                </c:pt>
                <c:pt idx="1412">
                  <c:v>6.0030000000000001</c:v>
                </c:pt>
                <c:pt idx="1413">
                  <c:v>6.1989999999999936</c:v>
                </c:pt>
                <c:pt idx="1414">
                  <c:v>6.3949999999999942</c:v>
                </c:pt>
                <c:pt idx="1415">
                  <c:v>6.5910000000000002</c:v>
                </c:pt>
                <c:pt idx="1416">
                  <c:v>6.7869999999999999</c:v>
                </c:pt>
                <c:pt idx="1417">
                  <c:v>6.9820000000000002</c:v>
                </c:pt>
                <c:pt idx="1418">
                  <c:v>7.1779999999999946</c:v>
                </c:pt>
                <c:pt idx="1419">
                  <c:v>7.3730000000000002</c:v>
                </c:pt>
                <c:pt idx="1420">
                  <c:v>7.5679999999999943</c:v>
                </c:pt>
                <c:pt idx="1421">
                  <c:v>7.7619999999999987</c:v>
                </c:pt>
                <c:pt idx="1422">
                  <c:v>7.9569999999999999</c:v>
                </c:pt>
                <c:pt idx="1423">
                  <c:v>8.1510000000000016</c:v>
                </c:pt>
                <c:pt idx="1424">
                  <c:v>8.3450000000000006</c:v>
                </c:pt>
                <c:pt idx="1425">
                  <c:v>8.5389999999999997</c:v>
                </c:pt>
                <c:pt idx="1426">
                  <c:v>8.7330000000000005</c:v>
                </c:pt>
                <c:pt idx="1427">
                  <c:v>8.9260000000000002</c:v>
                </c:pt>
                <c:pt idx="1428">
                  <c:v>9.120000000000001</c:v>
                </c:pt>
                <c:pt idx="1429">
                  <c:v>9.3130000000000006</c:v>
                </c:pt>
                <c:pt idx="1430">
                  <c:v>9.5060000000000002</c:v>
                </c:pt>
                <c:pt idx="1431">
                  <c:v>9.6980000000000004</c:v>
                </c:pt>
                <c:pt idx="1432">
                  <c:v>9.89</c:v>
                </c:pt>
                <c:pt idx="1433">
                  <c:v>10.083</c:v>
                </c:pt>
                <c:pt idx="1434">
                  <c:v>10.273999999999999</c:v>
                </c:pt>
                <c:pt idx="1435">
                  <c:v>10.465999999999999</c:v>
                </c:pt>
                <c:pt idx="1436">
                  <c:v>10.657</c:v>
                </c:pt>
                <c:pt idx="1437">
                  <c:v>10.848000000000001</c:v>
                </c:pt>
                <c:pt idx="1438">
                  <c:v>11.039</c:v>
                </c:pt>
                <c:pt idx="1439">
                  <c:v>11.228999999999999</c:v>
                </c:pt>
                <c:pt idx="1440">
                  <c:v>11.419</c:v>
                </c:pt>
                <c:pt idx="1441">
                  <c:v>11.608000000000001</c:v>
                </c:pt>
                <c:pt idx="1442">
                  <c:v>11.798</c:v>
                </c:pt>
                <c:pt idx="1443">
                  <c:v>11.986000000000001</c:v>
                </c:pt>
                <c:pt idx="1444">
                  <c:v>12.175000000000001</c:v>
                </c:pt>
                <c:pt idx="1445">
                  <c:v>12.363</c:v>
                </c:pt>
                <c:pt idx="1446">
                  <c:v>12.551</c:v>
                </c:pt>
                <c:pt idx="1447">
                  <c:v>12.738</c:v>
                </c:pt>
                <c:pt idx="1448">
                  <c:v>12.925000000000001</c:v>
                </c:pt>
                <c:pt idx="1449">
                  <c:v>13.112</c:v>
                </c:pt>
                <c:pt idx="1450">
                  <c:v>13.298999999999999</c:v>
                </c:pt>
                <c:pt idx="1451">
                  <c:v>13.484999999999999</c:v>
                </c:pt>
                <c:pt idx="1452">
                  <c:v>13.67</c:v>
                </c:pt>
                <c:pt idx="1453">
                  <c:v>13.856</c:v>
                </c:pt>
                <c:pt idx="1454">
                  <c:v>14.041</c:v>
                </c:pt>
                <c:pt idx="1455">
                  <c:v>14.225</c:v>
                </c:pt>
                <c:pt idx="1456">
                  <c:v>14.41</c:v>
                </c:pt>
                <c:pt idx="1457">
                  <c:v>14.593999999999999</c:v>
                </c:pt>
                <c:pt idx="1458">
                  <c:v>14.776999999999999</c:v>
                </c:pt>
                <c:pt idx="1459">
                  <c:v>14.961</c:v>
                </c:pt>
                <c:pt idx="1460">
                  <c:v>15.143000000000001</c:v>
                </c:pt>
                <c:pt idx="1461">
                  <c:v>15.326000000000001</c:v>
                </c:pt>
                <c:pt idx="1462">
                  <c:v>15.507999999999999</c:v>
                </c:pt>
                <c:pt idx="1463">
                  <c:v>15.69</c:v>
                </c:pt>
                <c:pt idx="1464">
                  <c:v>15.871</c:v>
                </c:pt>
                <c:pt idx="1465">
                  <c:v>16.052</c:v>
                </c:pt>
                <c:pt idx="1466">
                  <c:v>16.231999999999999</c:v>
                </c:pt>
                <c:pt idx="1467">
                  <c:v>16.411999999999999</c:v>
                </c:pt>
                <c:pt idx="1468">
                  <c:v>16.591000000000001</c:v>
                </c:pt>
                <c:pt idx="1469">
                  <c:v>16.77</c:v>
                </c:pt>
                <c:pt idx="1470">
                  <c:v>16.948</c:v>
                </c:pt>
                <c:pt idx="1471">
                  <c:v>17.126000000000001</c:v>
                </c:pt>
                <c:pt idx="1472">
                  <c:v>17.303999999999991</c:v>
                </c:pt>
                <c:pt idx="1473">
                  <c:v>17.481000000000002</c:v>
                </c:pt>
                <c:pt idx="1474">
                  <c:v>17.657</c:v>
                </c:pt>
                <c:pt idx="1475">
                  <c:v>17.832999999999991</c:v>
                </c:pt>
                <c:pt idx="1476">
                  <c:v>18.009</c:v>
                </c:pt>
                <c:pt idx="1477">
                  <c:v>18.184000000000001</c:v>
                </c:pt>
                <c:pt idx="1478">
                  <c:v>18.358000000000001</c:v>
                </c:pt>
                <c:pt idx="1479">
                  <c:v>18.533000000000001</c:v>
                </c:pt>
                <c:pt idx="1480">
                  <c:v>18.706</c:v>
                </c:pt>
                <c:pt idx="1481">
                  <c:v>18.879000000000001</c:v>
                </c:pt>
                <c:pt idx="1482">
                  <c:v>19.052</c:v>
                </c:pt>
                <c:pt idx="1483">
                  <c:v>19.224</c:v>
                </c:pt>
                <c:pt idx="1484">
                  <c:v>19.396000000000001</c:v>
                </c:pt>
                <c:pt idx="1485">
                  <c:v>19.568000000000001</c:v>
                </c:pt>
                <c:pt idx="1486">
                  <c:v>19.739000000000001</c:v>
                </c:pt>
                <c:pt idx="1487">
                  <c:v>19.908999999999999</c:v>
                </c:pt>
                <c:pt idx="1488">
                  <c:v>20.079000000000001</c:v>
                </c:pt>
                <c:pt idx="1489">
                  <c:v>20.248000000000001</c:v>
                </c:pt>
                <c:pt idx="1490">
                  <c:v>20.417000000000009</c:v>
                </c:pt>
                <c:pt idx="1491">
                  <c:v>20.585999999999981</c:v>
                </c:pt>
                <c:pt idx="1492">
                  <c:v>20.754000000000001</c:v>
                </c:pt>
                <c:pt idx="1493">
                  <c:v>20.920999999999999</c:v>
                </c:pt>
                <c:pt idx="1494">
                  <c:v>21.088000000000001</c:v>
                </c:pt>
                <c:pt idx="1495">
                  <c:v>21.254000000000001</c:v>
                </c:pt>
                <c:pt idx="1496">
                  <c:v>21.42</c:v>
                </c:pt>
                <c:pt idx="1497">
                  <c:v>21.585000000000001</c:v>
                </c:pt>
                <c:pt idx="1498">
                  <c:v>21.75</c:v>
                </c:pt>
                <c:pt idx="1499">
                  <c:v>21.913</c:v>
                </c:pt>
                <c:pt idx="1500">
                  <c:v>22.077000000000009</c:v>
                </c:pt>
                <c:pt idx="1501">
                  <c:v>22.24</c:v>
                </c:pt>
                <c:pt idx="1502">
                  <c:v>22.402000000000001</c:v>
                </c:pt>
                <c:pt idx="1503">
                  <c:v>22.564</c:v>
                </c:pt>
                <c:pt idx="1504">
                  <c:v>22.725000000000001</c:v>
                </c:pt>
                <c:pt idx="1505">
                  <c:v>22.885000000000002</c:v>
                </c:pt>
                <c:pt idx="1506">
                  <c:v>23.045000000000002</c:v>
                </c:pt>
                <c:pt idx="1507">
                  <c:v>23.204999999999991</c:v>
                </c:pt>
                <c:pt idx="1508">
                  <c:v>23.364000000000001</c:v>
                </c:pt>
                <c:pt idx="1509">
                  <c:v>23.521999999999991</c:v>
                </c:pt>
                <c:pt idx="1510">
                  <c:v>23.68</c:v>
                </c:pt>
                <c:pt idx="1511">
                  <c:v>23.838000000000001</c:v>
                </c:pt>
                <c:pt idx="1512">
                  <c:v>23.994</c:v>
                </c:pt>
                <c:pt idx="1513">
                  <c:v>24.151</c:v>
                </c:pt>
                <c:pt idx="1514">
                  <c:v>24.306999999999999</c:v>
                </c:pt>
                <c:pt idx="1515">
                  <c:v>24.462</c:v>
                </c:pt>
                <c:pt idx="1516">
                  <c:v>24.617000000000001</c:v>
                </c:pt>
                <c:pt idx="1517">
                  <c:v>24.771000000000001</c:v>
                </c:pt>
                <c:pt idx="1518">
                  <c:v>24.925000000000001</c:v>
                </c:pt>
                <c:pt idx="1519">
                  <c:v>25.077999999999999</c:v>
                </c:pt>
                <c:pt idx="1520">
                  <c:v>25.23</c:v>
                </c:pt>
                <c:pt idx="1521">
                  <c:v>25.382000000000001</c:v>
                </c:pt>
                <c:pt idx="1522">
                  <c:v>25.533999999999999</c:v>
                </c:pt>
                <c:pt idx="1523">
                  <c:v>25.684000000000001</c:v>
                </c:pt>
                <c:pt idx="1524">
                  <c:v>25.835000000000001</c:v>
                </c:pt>
                <c:pt idx="1525">
                  <c:v>25.984000000000002</c:v>
                </c:pt>
                <c:pt idx="1526">
                  <c:v>26.132999999999999</c:v>
                </c:pt>
                <c:pt idx="1527">
                  <c:v>26.280999999999999</c:v>
                </c:pt>
                <c:pt idx="1528">
                  <c:v>26.428999999999981</c:v>
                </c:pt>
                <c:pt idx="1529">
                  <c:v>26.576000000000001</c:v>
                </c:pt>
                <c:pt idx="1530">
                  <c:v>26.722999999999999</c:v>
                </c:pt>
                <c:pt idx="1531">
                  <c:v>26.869</c:v>
                </c:pt>
                <c:pt idx="1532">
                  <c:v>27.013999999999999</c:v>
                </c:pt>
                <c:pt idx="1533">
                  <c:v>27.158999999999999</c:v>
                </c:pt>
                <c:pt idx="1534">
                  <c:v>27.303000000000001</c:v>
                </c:pt>
                <c:pt idx="1535">
                  <c:v>27.446000000000002</c:v>
                </c:pt>
                <c:pt idx="1536">
                  <c:v>27.588999999999999</c:v>
                </c:pt>
                <c:pt idx="1537">
                  <c:v>27.731999999999999</c:v>
                </c:pt>
                <c:pt idx="1538">
                  <c:v>27.873999999999999</c:v>
                </c:pt>
                <c:pt idx="1539">
                  <c:v>28.015000000000001</c:v>
                </c:pt>
                <c:pt idx="1540">
                  <c:v>28.155999999999999</c:v>
                </c:pt>
                <c:pt idx="1541">
                  <c:v>28.297000000000001</c:v>
                </c:pt>
                <c:pt idx="1542">
                  <c:v>28.437000000000001</c:v>
                </c:pt>
                <c:pt idx="1543">
                  <c:v>28.576000000000001</c:v>
                </c:pt>
                <c:pt idx="1544">
                  <c:v>28.715</c:v>
                </c:pt>
                <c:pt idx="1545">
                  <c:v>28.853000000000009</c:v>
                </c:pt>
                <c:pt idx="1546">
                  <c:v>28.991</c:v>
                </c:pt>
                <c:pt idx="1547">
                  <c:v>29.128</c:v>
                </c:pt>
                <c:pt idx="1548">
                  <c:v>29.265000000000001</c:v>
                </c:pt>
                <c:pt idx="1549">
                  <c:v>29.401</c:v>
                </c:pt>
                <c:pt idx="1550">
                  <c:v>29.536000000000001</c:v>
                </c:pt>
                <c:pt idx="1551">
                  <c:v>29.670999999999999</c:v>
                </c:pt>
                <c:pt idx="1552">
                  <c:v>29.805</c:v>
                </c:pt>
                <c:pt idx="1553">
                  <c:v>29.939</c:v>
                </c:pt>
                <c:pt idx="1554">
                  <c:v>30.071999999999999</c:v>
                </c:pt>
                <c:pt idx="1555">
                  <c:v>30.204000000000001</c:v>
                </c:pt>
                <c:pt idx="1556">
                  <c:v>30.335999999999999</c:v>
                </c:pt>
                <c:pt idx="1557">
                  <c:v>30.466999999999999</c:v>
                </c:pt>
                <c:pt idx="1558">
                  <c:v>30.597999999999999</c:v>
                </c:pt>
                <c:pt idx="1559">
                  <c:v>30.728000000000002</c:v>
                </c:pt>
                <c:pt idx="1560">
                  <c:v>30.856999999999999</c:v>
                </c:pt>
                <c:pt idx="1561">
                  <c:v>30.986000000000001</c:v>
                </c:pt>
                <c:pt idx="1562">
                  <c:v>31.114000000000001</c:v>
                </c:pt>
                <c:pt idx="1563">
                  <c:v>31.242000000000001</c:v>
                </c:pt>
                <c:pt idx="1564">
                  <c:v>31.369</c:v>
                </c:pt>
                <c:pt idx="1565">
                  <c:v>31.495999999999999</c:v>
                </c:pt>
                <c:pt idx="1566">
                  <c:v>31.622</c:v>
                </c:pt>
                <c:pt idx="1567">
                  <c:v>31.748000000000001</c:v>
                </c:pt>
                <c:pt idx="1568">
                  <c:v>31.873000000000001</c:v>
                </c:pt>
                <c:pt idx="1569">
                  <c:v>31.997</c:v>
                </c:pt>
                <c:pt idx="1570">
                  <c:v>32.122</c:v>
                </c:pt>
                <c:pt idx="1571">
                  <c:v>32.244999999999997</c:v>
                </c:pt>
                <c:pt idx="1572">
                  <c:v>32.368000000000002</c:v>
                </c:pt>
                <c:pt idx="1573">
                  <c:v>32.491</c:v>
                </c:pt>
                <c:pt idx="1574">
                  <c:v>32.613</c:v>
                </c:pt>
                <c:pt idx="1575">
                  <c:v>32.734999999999999</c:v>
                </c:pt>
                <c:pt idx="1576">
                  <c:v>32.854999999999997</c:v>
                </c:pt>
                <c:pt idx="1577">
                  <c:v>32.976000000000013</c:v>
                </c:pt>
                <c:pt idx="1578">
                  <c:v>33.096000000000011</c:v>
                </c:pt>
                <c:pt idx="1579">
                  <c:v>33.215000000000003</c:v>
                </c:pt>
                <c:pt idx="1580">
                  <c:v>33.333000000000013</c:v>
                </c:pt>
                <c:pt idx="1581">
                  <c:v>33.451000000000001</c:v>
                </c:pt>
                <c:pt idx="1582">
                  <c:v>33.569000000000003</c:v>
                </c:pt>
                <c:pt idx="1583">
                  <c:v>33.686</c:v>
                </c:pt>
                <c:pt idx="1584">
                  <c:v>33.802</c:v>
                </c:pt>
                <c:pt idx="1585">
                  <c:v>33.917000000000002</c:v>
                </c:pt>
                <c:pt idx="1586">
                  <c:v>34.031999999999996</c:v>
                </c:pt>
                <c:pt idx="1587">
                  <c:v>34.147000000000013</c:v>
                </c:pt>
                <c:pt idx="1588">
                  <c:v>34.261000000000003</c:v>
                </c:pt>
                <c:pt idx="1589">
                  <c:v>34.374000000000002</c:v>
                </c:pt>
                <c:pt idx="1590">
                  <c:v>34.487000000000002</c:v>
                </c:pt>
                <c:pt idx="1591">
                  <c:v>34.599000000000011</c:v>
                </c:pt>
                <c:pt idx="1592">
                  <c:v>34.71</c:v>
                </c:pt>
                <c:pt idx="1593">
                  <c:v>34.821000000000012</c:v>
                </c:pt>
                <c:pt idx="1594">
                  <c:v>34.932000000000002</c:v>
                </c:pt>
                <c:pt idx="1595">
                  <c:v>35.042000000000002</c:v>
                </c:pt>
                <c:pt idx="1596">
                  <c:v>35.151000000000003</c:v>
                </c:pt>
                <c:pt idx="1597">
                  <c:v>35.26</c:v>
                </c:pt>
                <c:pt idx="1598">
                  <c:v>35.369</c:v>
                </c:pt>
                <c:pt idx="1599">
                  <c:v>35.476999999999997</c:v>
                </c:pt>
                <c:pt idx="1600">
                  <c:v>35.584000000000003</c:v>
                </c:pt>
                <c:pt idx="1601">
                  <c:v>35.691000000000003</c:v>
                </c:pt>
                <c:pt idx="1602">
                  <c:v>35.797000000000011</c:v>
                </c:pt>
                <c:pt idx="1603">
                  <c:v>35.902000000000001</c:v>
                </c:pt>
                <c:pt idx="1604">
                  <c:v>36.007000000000012</c:v>
                </c:pt>
                <c:pt idx="1605">
                  <c:v>36.112000000000002</c:v>
                </c:pt>
                <c:pt idx="1606">
                  <c:v>36.216000000000001</c:v>
                </c:pt>
                <c:pt idx="1607">
                  <c:v>36.319000000000003</c:v>
                </c:pt>
                <c:pt idx="1608">
                  <c:v>36.421000000000006</c:v>
                </c:pt>
                <c:pt idx="1609">
                  <c:v>36.523000000000003</c:v>
                </c:pt>
                <c:pt idx="1610">
                  <c:v>36.624000000000002</c:v>
                </c:pt>
                <c:pt idx="1611">
                  <c:v>36.724000000000011</c:v>
                </c:pt>
                <c:pt idx="1612">
                  <c:v>36.824000000000012</c:v>
                </c:pt>
                <c:pt idx="1613">
                  <c:v>36.923000000000002</c:v>
                </c:pt>
                <c:pt idx="1614">
                  <c:v>37.021000000000001</c:v>
                </c:pt>
                <c:pt idx="1615">
                  <c:v>37.119</c:v>
                </c:pt>
                <c:pt idx="1616">
                  <c:v>37.216000000000001</c:v>
                </c:pt>
                <c:pt idx="1617">
                  <c:v>37.311999999999998</c:v>
                </c:pt>
                <c:pt idx="1618">
                  <c:v>37.408000000000001</c:v>
                </c:pt>
                <c:pt idx="1619">
                  <c:v>37.502000000000002</c:v>
                </c:pt>
                <c:pt idx="1620">
                  <c:v>37.597000000000001</c:v>
                </c:pt>
                <c:pt idx="1621">
                  <c:v>37.69</c:v>
                </c:pt>
                <c:pt idx="1622">
                  <c:v>37.783000000000001</c:v>
                </c:pt>
                <c:pt idx="1623">
                  <c:v>37.875</c:v>
                </c:pt>
                <c:pt idx="1624">
                  <c:v>37.966000000000001</c:v>
                </c:pt>
                <c:pt idx="1625">
                  <c:v>38.057000000000002</c:v>
                </c:pt>
                <c:pt idx="1626">
                  <c:v>38.147000000000013</c:v>
                </c:pt>
                <c:pt idx="1627">
                  <c:v>38.237000000000002</c:v>
                </c:pt>
                <c:pt idx="1628">
                  <c:v>38.325000000000003</c:v>
                </c:pt>
                <c:pt idx="1629">
                  <c:v>38.412999999999997</c:v>
                </c:pt>
                <c:pt idx="1630">
                  <c:v>38.5</c:v>
                </c:pt>
                <c:pt idx="1631">
                  <c:v>38.587000000000003</c:v>
                </c:pt>
                <c:pt idx="1632">
                  <c:v>38.671999999999997</c:v>
                </c:pt>
                <c:pt idx="1633">
                  <c:v>38.756999999999998</c:v>
                </c:pt>
                <c:pt idx="1634">
                  <c:v>38.841000000000001</c:v>
                </c:pt>
                <c:pt idx="1635">
                  <c:v>38.923000000000002</c:v>
                </c:pt>
                <c:pt idx="1636">
                  <c:v>39.005000000000003</c:v>
                </c:pt>
                <c:pt idx="1637">
                  <c:v>39.086000000000013</c:v>
                </c:pt>
                <c:pt idx="1638">
                  <c:v>39.166000000000011</c:v>
                </c:pt>
                <c:pt idx="1639">
                  <c:v>39.244999999999997</c:v>
                </c:pt>
                <c:pt idx="1640">
                  <c:v>39.323</c:v>
                </c:pt>
                <c:pt idx="1641">
                  <c:v>39.4</c:v>
                </c:pt>
                <c:pt idx="1642">
                  <c:v>39.476000000000013</c:v>
                </c:pt>
                <c:pt idx="1643">
                  <c:v>39.551000000000002</c:v>
                </c:pt>
                <c:pt idx="1644">
                  <c:v>39.625</c:v>
                </c:pt>
                <c:pt idx="1645">
                  <c:v>39.698</c:v>
                </c:pt>
                <c:pt idx="1646">
                  <c:v>39.770000000000003</c:v>
                </c:pt>
                <c:pt idx="1647">
                  <c:v>39.841000000000001</c:v>
                </c:pt>
                <c:pt idx="1648">
                  <c:v>39.909999999999997</c:v>
                </c:pt>
                <c:pt idx="1649">
                  <c:v>39.979000000000013</c:v>
                </c:pt>
                <c:pt idx="1650">
                  <c:v>40.046000000000006</c:v>
                </c:pt>
                <c:pt idx="1651">
                  <c:v>40.113</c:v>
                </c:pt>
                <c:pt idx="1652">
                  <c:v>40.177999999999997</c:v>
                </c:pt>
                <c:pt idx="1653">
                  <c:v>40.241999999999997</c:v>
                </c:pt>
                <c:pt idx="1654">
                  <c:v>40.305</c:v>
                </c:pt>
                <c:pt idx="1655">
                  <c:v>40.366999999999997</c:v>
                </c:pt>
                <c:pt idx="1656">
                  <c:v>40.427</c:v>
                </c:pt>
                <c:pt idx="1657">
                  <c:v>40.487000000000002</c:v>
                </c:pt>
                <c:pt idx="1658">
                  <c:v>40.545000000000002</c:v>
                </c:pt>
                <c:pt idx="1659">
                  <c:v>40.601000000000013</c:v>
                </c:pt>
                <c:pt idx="1660">
                  <c:v>40.656000000000013</c:v>
                </c:pt>
                <c:pt idx="1661">
                  <c:v>40.71</c:v>
                </c:pt>
                <c:pt idx="1662">
                  <c:v>40.762</c:v>
                </c:pt>
                <c:pt idx="1663">
                  <c:v>40.813000000000002</c:v>
                </c:pt>
                <c:pt idx="1664">
                  <c:v>40.862000000000002</c:v>
                </c:pt>
                <c:pt idx="1665">
                  <c:v>40.909000000000013</c:v>
                </c:pt>
                <c:pt idx="1666">
                  <c:v>40.954999999999998</c:v>
                </c:pt>
                <c:pt idx="1667">
                  <c:v>40.999000000000002</c:v>
                </c:pt>
                <c:pt idx="1668">
                  <c:v>41.042000000000002</c:v>
                </c:pt>
                <c:pt idx="1669">
                  <c:v>41.082000000000001</c:v>
                </c:pt>
                <c:pt idx="1670">
                  <c:v>41.121000000000002</c:v>
                </c:pt>
                <c:pt idx="1671">
                  <c:v>41.158000000000001</c:v>
                </c:pt>
                <c:pt idx="1672">
                  <c:v>41.193000000000012</c:v>
                </c:pt>
                <c:pt idx="1673">
                  <c:v>41.226000000000013</c:v>
                </c:pt>
                <c:pt idx="1674">
                  <c:v>41.258000000000003</c:v>
                </c:pt>
                <c:pt idx="1675">
                  <c:v>41.287000000000013</c:v>
                </c:pt>
                <c:pt idx="1676">
                  <c:v>41.314</c:v>
                </c:pt>
                <c:pt idx="1677">
                  <c:v>41.339000000000013</c:v>
                </c:pt>
                <c:pt idx="1678">
                  <c:v>41.363</c:v>
                </c:pt>
                <c:pt idx="1679">
                  <c:v>41.384</c:v>
                </c:pt>
                <c:pt idx="1680">
                  <c:v>41.403000000000013</c:v>
                </c:pt>
                <c:pt idx="1681">
                  <c:v>41.42</c:v>
                </c:pt>
                <c:pt idx="1682">
                  <c:v>41.433999999999997</c:v>
                </c:pt>
                <c:pt idx="1683">
                  <c:v>41.446000000000012</c:v>
                </c:pt>
                <c:pt idx="1684">
                  <c:v>41.456000000000003</c:v>
                </c:pt>
                <c:pt idx="1685">
                  <c:v>41.464000000000013</c:v>
                </c:pt>
                <c:pt idx="1686">
                  <c:v>41.469000000000001</c:v>
                </c:pt>
                <c:pt idx="1687">
                  <c:v>41.470999999999997</c:v>
                </c:pt>
                <c:pt idx="1688">
                  <c:v>41.47</c:v>
                </c:pt>
                <c:pt idx="1689">
                  <c:v>41.467000000000013</c:v>
                </c:pt>
                <c:pt idx="1690">
                  <c:v>41.461000000000013</c:v>
                </c:pt>
                <c:pt idx="1691">
                  <c:v>41.451999999999998</c:v>
                </c:pt>
                <c:pt idx="1692">
                  <c:v>41.44</c:v>
                </c:pt>
                <c:pt idx="1693">
                  <c:v>41.424999999999997</c:v>
                </c:pt>
                <c:pt idx="1694">
                  <c:v>41.406999999999996</c:v>
                </c:pt>
                <c:pt idx="1695">
                  <c:v>41.384999999999998</c:v>
                </c:pt>
                <c:pt idx="1696">
                  <c:v>41.36</c:v>
                </c:pt>
                <c:pt idx="1697">
                  <c:v>41.332000000000001</c:v>
                </c:pt>
                <c:pt idx="1698">
                  <c:v>41.3</c:v>
                </c:pt>
                <c:pt idx="1699">
                  <c:v>41.264000000000003</c:v>
                </c:pt>
                <c:pt idx="1700">
                  <c:v>41.225000000000001</c:v>
                </c:pt>
                <c:pt idx="1701">
                  <c:v>41.183</c:v>
                </c:pt>
                <c:pt idx="1702">
                  <c:v>41.136000000000003</c:v>
                </c:pt>
                <c:pt idx="1703">
                  <c:v>41.086000000000013</c:v>
                </c:pt>
                <c:pt idx="1704">
                  <c:v>41.031000000000013</c:v>
                </c:pt>
                <c:pt idx="1705">
                  <c:v>40.973000000000013</c:v>
                </c:pt>
                <c:pt idx="1706">
                  <c:v>40.909999999999997</c:v>
                </c:pt>
                <c:pt idx="1707">
                  <c:v>40.843000000000004</c:v>
                </c:pt>
                <c:pt idx="1708">
                  <c:v>40.771999999999998</c:v>
                </c:pt>
                <c:pt idx="1709">
                  <c:v>40.696000000000012</c:v>
                </c:pt>
                <c:pt idx="1710">
                  <c:v>40.616</c:v>
                </c:pt>
                <c:pt idx="1711">
                  <c:v>40.531000000000013</c:v>
                </c:pt>
                <c:pt idx="1712">
                  <c:v>40.442</c:v>
                </c:pt>
                <c:pt idx="1713">
                  <c:v>40.347000000000001</c:v>
                </c:pt>
                <c:pt idx="1714">
                  <c:v>40.247</c:v>
                </c:pt>
                <c:pt idx="1715">
                  <c:v>40.142000000000003</c:v>
                </c:pt>
                <c:pt idx="1716">
                  <c:v>40.031999999999996</c:v>
                </c:pt>
                <c:pt idx="1717">
                  <c:v>39.915999999999997</c:v>
                </c:pt>
                <c:pt idx="1718">
                  <c:v>39.794000000000011</c:v>
                </c:pt>
                <c:pt idx="1719">
                  <c:v>39.666000000000011</c:v>
                </c:pt>
                <c:pt idx="1720">
                  <c:v>39.531999999999996</c:v>
                </c:pt>
                <c:pt idx="1721">
                  <c:v>39.392000000000003</c:v>
                </c:pt>
                <c:pt idx="1722">
                  <c:v>39.246000000000002</c:v>
                </c:pt>
                <c:pt idx="1723">
                  <c:v>39.093000000000011</c:v>
                </c:pt>
                <c:pt idx="1724">
                  <c:v>38.933999999999997</c:v>
                </c:pt>
                <c:pt idx="1725">
                  <c:v>38.767000000000003</c:v>
                </c:pt>
                <c:pt idx="1726">
                  <c:v>38.594000000000001</c:v>
                </c:pt>
                <c:pt idx="1727">
                  <c:v>38.412999999999997</c:v>
                </c:pt>
                <c:pt idx="1728">
                  <c:v>38.225000000000001</c:v>
                </c:pt>
                <c:pt idx="1729">
                  <c:v>38.03</c:v>
                </c:pt>
                <c:pt idx="1730">
                  <c:v>37.827000000000012</c:v>
                </c:pt>
                <c:pt idx="1731">
                  <c:v>37.616</c:v>
                </c:pt>
                <c:pt idx="1732">
                  <c:v>37.397000000000013</c:v>
                </c:pt>
                <c:pt idx="1733">
                  <c:v>37.17</c:v>
                </c:pt>
                <c:pt idx="1734">
                  <c:v>36.933999999999997</c:v>
                </c:pt>
                <c:pt idx="1735">
                  <c:v>36.691000000000003</c:v>
                </c:pt>
                <c:pt idx="1736">
                  <c:v>36.438000000000002</c:v>
                </c:pt>
                <c:pt idx="1737">
                  <c:v>36.176000000000002</c:v>
                </c:pt>
                <c:pt idx="1738">
                  <c:v>35.906000000000013</c:v>
                </c:pt>
                <c:pt idx="1739">
                  <c:v>35.626000000000012</c:v>
                </c:pt>
                <c:pt idx="1740">
                  <c:v>35.336000000000013</c:v>
                </c:pt>
                <c:pt idx="1741">
                  <c:v>35.037000000000013</c:v>
                </c:pt>
                <c:pt idx="1742">
                  <c:v>34.727000000000011</c:v>
                </c:pt>
                <c:pt idx="1743">
                  <c:v>34.406999999999996</c:v>
                </c:pt>
                <c:pt idx="1744">
                  <c:v>34.077000000000012</c:v>
                </c:pt>
                <c:pt idx="1745">
                  <c:v>33.734999999999999</c:v>
                </c:pt>
                <c:pt idx="1746">
                  <c:v>33.383000000000003</c:v>
                </c:pt>
                <c:pt idx="1747">
                  <c:v>33.019000000000013</c:v>
                </c:pt>
                <c:pt idx="1748">
                  <c:v>32.644000000000013</c:v>
                </c:pt>
                <c:pt idx="1749">
                  <c:v>32.258000000000003</c:v>
                </c:pt>
                <c:pt idx="1750">
                  <c:v>31.859000000000009</c:v>
                </c:pt>
                <c:pt idx="1751">
                  <c:v>31.448</c:v>
                </c:pt>
                <c:pt idx="1752">
                  <c:v>31.024999999999999</c:v>
                </c:pt>
                <c:pt idx="1753">
                  <c:v>30.588999999999999</c:v>
                </c:pt>
                <c:pt idx="1754">
                  <c:v>30.140999999999991</c:v>
                </c:pt>
                <c:pt idx="1755">
                  <c:v>29.68</c:v>
                </c:pt>
                <c:pt idx="1756">
                  <c:v>29.206</c:v>
                </c:pt>
                <c:pt idx="1757">
                  <c:v>28.719000000000001</c:v>
                </c:pt>
                <c:pt idx="1758">
                  <c:v>28.219000000000001</c:v>
                </c:pt>
                <c:pt idx="1759">
                  <c:v>27.704999999999991</c:v>
                </c:pt>
                <c:pt idx="1760">
                  <c:v>27.178000000000001</c:v>
                </c:pt>
                <c:pt idx="1761">
                  <c:v>26.638000000000009</c:v>
                </c:pt>
                <c:pt idx="1762">
                  <c:v>26.084</c:v>
                </c:pt>
                <c:pt idx="1763">
                  <c:v>25.515999999999991</c:v>
                </c:pt>
                <c:pt idx="1764">
                  <c:v>24.934999999999999</c:v>
                </c:pt>
                <c:pt idx="1765">
                  <c:v>24.34</c:v>
                </c:pt>
                <c:pt idx="1766">
                  <c:v>23.731999999999999</c:v>
                </c:pt>
                <c:pt idx="1767">
                  <c:v>23.11</c:v>
                </c:pt>
                <c:pt idx="1768">
                  <c:v>22.474</c:v>
                </c:pt>
                <c:pt idx="1769">
                  <c:v>21.824999999999999</c:v>
                </c:pt>
                <c:pt idx="1770">
                  <c:v>21.161999999999999</c:v>
                </c:pt>
                <c:pt idx="1771">
                  <c:v>20.486000000000001</c:v>
                </c:pt>
                <c:pt idx="1772">
                  <c:v>19.797000000000001</c:v>
                </c:pt>
                <c:pt idx="1773">
                  <c:v>19.094999999999999</c:v>
                </c:pt>
                <c:pt idx="1774">
                  <c:v>18.38</c:v>
                </c:pt>
                <c:pt idx="1775">
                  <c:v>17.652999999999999</c:v>
                </c:pt>
                <c:pt idx="1776">
                  <c:v>16.914000000000001</c:v>
                </c:pt>
                <c:pt idx="1777">
                  <c:v>16.164000000000001</c:v>
                </c:pt>
                <c:pt idx="1778">
                  <c:v>15.403</c:v>
                </c:pt>
                <c:pt idx="1779">
                  <c:v>14.632</c:v>
                </c:pt>
                <c:pt idx="1780">
                  <c:v>13.851000000000001</c:v>
                </c:pt>
                <c:pt idx="1781">
                  <c:v>13.061999999999999</c:v>
                </c:pt>
              </c:numCache>
            </c:numRef>
          </c:yVal>
          <c:smooth val="0"/>
        </c:ser>
        <c:dLbls>
          <c:showLegendKey val="0"/>
          <c:showVal val="0"/>
          <c:showCatName val="0"/>
          <c:showSerName val="0"/>
          <c:showPercent val="0"/>
          <c:showBubbleSize val="0"/>
        </c:dLbls>
        <c:axId val="152390472"/>
        <c:axId val="245467208"/>
      </c:scatterChart>
      <c:scatterChart>
        <c:scatterStyle val="lineMarker"/>
        <c:varyColors val="0"/>
        <c:ser>
          <c:idx val="1"/>
          <c:order val="1"/>
          <c:tx>
            <c:strRef>
              <c:f>Sheet1!$J$1</c:f>
              <c:strCache>
                <c:ptCount val="1"/>
                <c:pt idx="0">
                  <c:v>Mars-Earth Dist (AU)</c:v>
                </c:pt>
              </c:strCache>
            </c:strRef>
          </c:tx>
          <c:spPr>
            <a:ln w="47625">
              <a:noFill/>
            </a:ln>
          </c:spPr>
          <c:xVal>
            <c:numRef>
              <c:f>Sheet1!$A$2:$A$1783</c:f>
              <c:numCache>
                <c:formatCode>General</c:formatCode>
                <c:ptCount val="1782"/>
                <c:pt idx="0">
                  <c:v>58849</c:v>
                </c:pt>
                <c:pt idx="1">
                  <c:v>58850.025689999988</c:v>
                </c:pt>
                <c:pt idx="2">
                  <c:v>58851.051390000001</c:v>
                </c:pt>
                <c:pt idx="3">
                  <c:v>58852.077080000003</c:v>
                </c:pt>
                <c:pt idx="4">
                  <c:v>58853.102780000001</c:v>
                </c:pt>
                <c:pt idx="5">
                  <c:v>58854.128470000003</c:v>
                </c:pt>
                <c:pt idx="6">
                  <c:v>58855.154170000002</c:v>
                </c:pt>
                <c:pt idx="7">
                  <c:v>58856.179859999997</c:v>
                </c:pt>
                <c:pt idx="8">
                  <c:v>58857.205560000002</c:v>
                </c:pt>
                <c:pt idx="9">
                  <c:v>58858.231249999997</c:v>
                </c:pt>
                <c:pt idx="10">
                  <c:v>58859.256940000007</c:v>
                </c:pt>
                <c:pt idx="11">
                  <c:v>58860.282639999998</c:v>
                </c:pt>
                <c:pt idx="12">
                  <c:v>58861.30833</c:v>
                </c:pt>
                <c:pt idx="13">
                  <c:v>58862.334029999998</c:v>
                </c:pt>
                <c:pt idx="14">
                  <c:v>58863.35972</c:v>
                </c:pt>
                <c:pt idx="15">
                  <c:v>58864.385420000013</c:v>
                </c:pt>
                <c:pt idx="16">
                  <c:v>58865.411110000001</c:v>
                </c:pt>
                <c:pt idx="17">
                  <c:v>58866.436809999999</c:v>
                </c:pt>
                <c:pt idx="18">
                  <c:v>58867.462500000001</c:v>
                </c:pt>
                <c:pt idx="19">
                  <c:v>58868.488189999996</c:v>
                </c:pt>
                <c:pt idx="20">
                  <c:v>58869.513890000002</c:v>
                </c:pt>
                <c:pt idx="21">
                  <c:v>58870.539579999997</c:v>
                </c:pt>
                <c:pt idx="22">
                  <c:v>58871.565280000003</c:v>
                </c:pt>
                <c:pt idx="23">
                  <c:v>58872.590969999997</c:v>
                </c:pt>
                <c:pt idx="24">
                  <c:v>58873.616670000003</c:v>
                </c:pt>
                <c:pt idx="25">
                  <c:v>58874.642360000013</c:v>
                </c:pt>
                <c:pt idx="26">
                  <c:v>58875.668060000004</c:v>
                </c:pt>
                <c:pt idx="27">
                  <c:v>58876.693749999977</c:v>
                </c:pt>
                <c:pt idx="28">
                  <c:v>58877.719440000001</c:v>
                </c:pt>
                <c:pt idx="29">
                  <c:v>58878.745139999999</c:v>
                </c:pt>
                <c:pt idx="30">
                  <c:v>58879.770830000001</c:v>
                </c:pt>
                <c:pt idx="31">
                  <c:v>58880.79653</c:v>
                </c:pt>
                <c:pt idx="32">
                  <c:v>58881.822220000002</c:v>
                </c:pt>
                <c:pt idx="33">
                  <c:v>58882.84792</c:v>
                </c:pt>
                <c:pt idx="34">
                  <c:v>58883.873610000002</c:v>
                </c:pt>
                <c:pt idx="35">
                  <c:v>58884.899310000001</c:v>
                </c:pt>
                <c:pt idx="36">
                  <c:v>58885.925000000003</c:v>
                </c:pt>
                <c:pt idx="37">
                  <c:v>58886.950689999998</c:v>
                </c:pt>
                <c:pt idx="38">
                  <c:v>58887.976390000003</c:v>
                </c:pt>
                <c:pt idx="39">
                  <c:v>58889.002080000013</c:v>
                </c:pt>
                <c:pt idx="40">
                  <c:v>58890.027779999989</c:v>
                </c:pt>
                <c:pt idx="41">
                  <c:v>58891.053469999999</c:v>
                </c:pt>
                <c:pt idx="42">
                  <c:v>58892.079169999997</c:v>
                </c:pt>
                <c:pt idx="43">
                  <c:v>58893.104860000007</c:v>
                </c:pt>
                <c:pt idx="44">
                  <c:v>58894.130560000012</c:v>
                </c:pt>
                <c:pt idx="45">
                  <c:v>58895.15625</c:v>
                </c:pt>
                <c:pt idx="46">
                  <c:v>58896.181940000002</c:v>
                </c:pt>
                <c:pt idx="47">
                  <c:v>58897.207640000001</c:v>
                </c:pt>
                <c:pt idx="48">
                  <c:v>58898.233330000003</c:v>
                </c:pt>
                <c:pt idx="49">
                  <c:v>58899.259030000001</c:v>
                </c:pt>
                <c:pt idx="50">
                  <c:v>58900.284720000003</c:v>
                </c:pt>
                <c:pt idx="51">
                  <c:v>58901.310420000002</c:v>
                </c:pt>
                <c:pt idx="52">
                  <c:v>58902.336109999997</c:v>
                </c:pt>
                <c:pt idx="53">
                  <c:v>58903.361810000002</c:v>
                </c:pt>
                <c:pt idx="54">
                  <c:v>58904.387499999997</c:v>
                </c:pt>
                <c:pt idx="55">
                  <c:v>58905.413189999999</c:v>
                </c:pt>
                <c:pt idx="56">
                  <c:v>58906.438889999998</c:v>
                </c:pt>
                <c:pt idx="57">
                  <c:v>58907.46458</c:v>
                </c:pt>
                <c:pt idx="58">
                  <c:v>58908.490280000013</c:v>
                </c:pt>
                <c:pt idx="59">
                  <c:v>58909.51597</c:v>
                </c:pt>
                <c:pt idx="60">
                  <c:v>58910.541669999999</c:v>
                </c:pt>
                <c:pt idx="61">
                  <c:v>58911.567360000001</c:v>
                </c:pt>
                <c:pt idx="62">
                  <c:v>58912.593059999999</c:v>
                </c:pt>
                <c:pt idx="63">
                  <c:v>58913.618750000001</c:v>
                </c:pt>
                <c:pt idx="64">
                  <c:v>58914.644439999996</c:v>
                </c:pt>
                <c:pt idx="65">
                  <c:v>58915.670140000002</c:v>
                </c:pt>
                <c:pt idx="66">
                  <c:v>58916.695829999997</c:v>
                </c:pt>
                <c:pt idx="67">
                  <c:v>58917.721530000003</c:v>
                </c:pt>
                <c:pt idx="68">
                  <c:v>58918.747219999997</c:v>
                </c:pt>
                <c:pt idx="69">
                  <c:v>58919.772920000003</c:v>
                </c:pt>
                <c:pt idx="70">
                  <c:v>58920.798609999998</c:v>
                </c:pt>
                <c:pt idx="71">
                  <c:v>58921.824310000011</c:v>
                </c:pt>
                <c:pt idx="72">
                  <c:v>58922.85</c:v>
                </c:pt>
                <c:pt idx="73">
                  <c:v>58923.875690000001</c:v>
                </c:pt>
                <c:pt idx="74">
                  <c:v>58924.901389999999</c:v>
                </c:pt>
                <c:pt idx="75">
                  <c:v>58925.927080000001</c:v>
                </c:pt>
                <c:pt idx="76">
                  <c:v>58926.95278</c:v>
                </c:pt>
                <c:pt idx="77">
                  <c:v>58927.978470000002</c:v>
                </c:pt>
                <c:pt idx="78">
                  <c:v>58929.00417</c:v>
                </c:pt>
                <c:pt idx="79">
                  <c:v>58930.029860000002</c:v>
                </c:pt>
                <c:pt idx="80">
                  <c:v>58931.055560000001</c:v>
                </c:pt>
                <c:pt idx="81">
                  <c:v>58932.081250000003</c:v>
                </c:pt>
                <c:pt idx="82">
                  <c:v>58933.106940000012</c:v>
                </c:pt>
                <c:pt idx="83">
                  <c:v>58934.132640000003</c:v>
                </c:pt>
                <c:pt idx="84">
                  <c:v>58935.158329999998</c:v>
                </c:pt>
                <c:pt idx="85">
                  <c:v>58936.184029999997</c:v>
                </c:pt>
                <c:pt idx="86">
                  <c:v>58937.209719999999</c:v>
                </c:pt>
                <c:pt idx="87">
                  <c:v>58938.23541999999</c:v>
                </c:pt>
                <c:pt idx="88">
                  <c:v>58939.261109999978</c:v>
                </c:pt>
                <c:pt idx="89">
                  <c:v>58940.286809999998</c:v>
                </c:pt>
                <c:pt idx="90">
                  <c:v>58941.3125</c:v>
                </c:pt>
                <c:pt idx="91">
                  <c:v>58942.338190000002</c:v>
                </c:pt>
                <c:pt idx="92">
                  <c:v>58943.363890000001</c:v>
                </c:pt>
                <c:pt idx="93">
                  <c:v>58944.389580000003</c:v>
                </c:pt>
                <c:pt idx="94">
                  <c:v>58945.415280000001</c:v>
                </c:pt>
                <c:pt idx="95">
                  <c:v>58946.440970000003</c:v>
                </c:pt>
                <c:pt idx="96">
                  <c:v>58947.466670000002</c:v>
                </c:pt>
                <c:pt idx="97">
                  <c:v>58948.492359999997</c:v>
                </c:pt>
                <c:pt idx="98">
                  <c:v>58949.518060000002</c:v>
                </c:pt>
                <c:pt idx="99">
                  <c:v>58950.543749999997</c:v>
                </c:pt>
                <c:pt idx="100">
                  <c:v>58951.569439999999</c:v>
                </c:pt>
                <c:pt idx="101">
                  <c:v>58952.595139999998</c:v>
                </c:pt>
                <c:pt idx="102">
                  <c:v>58953.62083</c:v>
                </c:pt>
                <c:pt idx="103">
                  <c:v>58954.646529999998</c:v>
                </c:pt>
                <c:pt idx="104">
                  <c:v>58955.67222</c:v>
                </c:pt>
                <c:pt idx="105">
                  <c:v>58956.697919999999</c:v>
                </c:pt>
                <c:pt idx="106">
                  <c:v>58957.723609999986</c:v>
                </c:pt>
                <c:pt idx="107">
                  <c:v>58958.749309999999</c:v>
                </c:pt>
                <c:pt idx="108">
                  <c:v>58959.775000000001</c:v>
                </c:pt>
                <c:pt idx="109">
                  <c:v>58960.800689999996</c:v>
                </c:pt>
                <c:pt idx="110">
                  <c:v>58961.826390000002</c:v>
                </c:pt>
                <c:pt idx="111">
                  <c:v>58962.852080000011</c:v>
                </c:pt>
                <c:pt idx="112">
                  <c:v>58963.877780000003</c:v>
                </c:pt>
                <c:pt idx="113">
                  <c:v>58964.903469999997</c:v>
                </c:pt>
                <c:pt idx="114">
                  <c:v>58965.929170000003</c:v>
                </c:pt>
                <c:pt idx="115">
                  <c:v>58966.954860000013</c:v>
                </c:pt>
                <c:pt idx="116">
                  <c:v>58967.980560000011</c:v>
                </c:pt>
                <c:pt idx="117">
                  <c:v>58969.006249999999</c:v>
                </c:pt>
                <c:pt idx="118">
                  <c:v>58970.031940000001</c:v>
                </c:pt>
                <c:pt idx="119">
                  <c:v>58971.057640000014</c:v>
                </c:pt>
                <c:pt idx="120">
                  <c:v>58972.083330000001</c:v>
                </c:pt>
                <c:pt idx="121">
                  <c:v>58973.10903</c:v>
                </c:pt>
                <c:pt idx="122">
                  <c:v>58974.134720000002</c:v>
                </c:pt>
                <c:pt idx="123">
                  <c:v>58975.16042</c:v>
                </c:pt>
                <c:pt idx="124">
                  <c:v>58976.186110000002</c:v>
                </c:pt>
                <c:pt idx="125">
                  <c:v>58977.211810000001</c:v>
                </c:pt>
                <c:pt idx="126">
                  <c:v>58978.237500000003</c:v>
                </c:pt>
                <c:pt idx="127">
                  <c:v>58979.263189999983</c:v>
                </c:pt>
                <c:pt idx="128">
                  <c:v>58980.288890000003</c:v>
                </c:pt>
                <c:pt idx="129">
                  <c:v>58981.314580000013</c:v>
                </c:pt>
                <c:pt idx="130">
                  <c:v>58982.340280000011</c:v>
                </c:pt>
                <c:pt idx="131">
                  <c:v>58983.365969999999</c:v>
                </c:pt>
                <c:pt idx="132">
                  <c:v>58984.391669999997</c:v>
                </c:pt>
                <c:pt idx="133">
                  <c:v>58985.417360000007</c:v>
                </c:pt>
                <c:pt idx="134">
                  <c:v>58986.443060000012</c:v>
                </c:pt>
                <c:pt idx="135">
                  <c:v>58987.46875</c:v>
                </c:pt>
                <c:pt idx="136">
                  <c:v>58988.494440000002</c:v>
                </c:pt>
                <c:pt idx="137">
                  <c:v>58989.520140000001</c:v>
                </c:pt>
                <c:pt idx="138">
                  <c:v>58990.545830000003</c:v>
                </c:pt>
                <c:pt idx="139">
                  <c:v>58991.571530000001</c:v>
                </c:pt>
                <c:pt idx="140">
                  <c:v>58992.597220000003</c:v>
                </c:pt>
                <c:pt idx="141">
                  <c:v>58993.622920000002</c:v>
                </c:pt>
                <c:pt idx="142">
                  <c:v>58994.648609999997</c:v>
                </c:pt>
                <c:pt idx="143">
                  <c:v>58995.674310000002</c:v>
                </c:pt>
                <c:pt idx="144">
                  <c:v>58996.7</c:v>
                </c:pt>
                <c:pt idx="145">
                  <c:v>58997.725689999977</c:v>
                </c:pt>
                <c:pt idx="146">
                  <c:v>58998.751389999998</c:v>
                </c:pt>
                <c:pt idx="147">
                  <c:v>58999.77708</c:v>
                </c:pt>
                <c:pt idx="148">
                  <c:v>59000.802780000013</c:v>
                </c:pt>
                <c:pt idx="149">
                  <c:v>59001.82847</c:v>
                </c:pt>
                <c:pt idx="150">
                  <c:v>59002.854169999999</c:v>
                </c:pt>
                <c:pt idx="151">
                  <c:v>59003.879860000001</c:v>
                </c:pt>
                <c:pt idx="152">
                  <c:v>59004.905560000007</c:v>
                </c:pt>
                <c:pt idx="153">
                  <c:v>59005.931250000001</c:v>
                </c:pt>
                <c:pt idx="154">
                  <c:v>59006.956940000011</c:v>
                </c:pt>
                <c:pt idx="155">
                  <c:v>59007.982640000002</c:v>
                </c:pt>
                <c:pt idx="156">
                  <c:v>59009.008329999997</c:v>
                </c:pt>
                <c:pt idx="157">
                  <c:v>59010.034030000003</c:v>
                </c:pt>
                <c:pt idx="158">
                  <c:v>59011.059719999997</c:v>
                </c:pt>
                <c:pt idx="159">
                  <c:v>59012.085420000003</c:v>
                </c:pt>
                <c:pt idx="160">
                  <c:v>59013.111109999998</c:v>
                </c:pt>
                <c:pt idx="161">
                  <c:v>59014.136810000011</c:v>
                </c:pt>
                <c:pt idx="162">
                  <c:v>59015.162499999999</c:v>
                </c:pt>
                <c:pt idx="163">
                  <c:v>59016.188190000001</c:v>
                </c:pt>
                <c:pt idx="164">
                  <c:v>59017.213889999999</c:v>
                </c:pt>
                <c:pt idx="165">
                  <c:v>59018.239580000001</c:v>
                </c:pt>
                <c:pt idx="166">
                  <c:v>59019.26528</c:v>
                </c:pt>
                <c:pt idx="167">
                  <c:v>59020.290969999987</c:v>
                </c:pt>
                <c:pt idx="168">
                  <c:v>59021.31667</c:v>
                </c:pt>
                <c:pt idx="169">
                  <c:v>59022.342360000002</c:v>
                </c:pt>
                <c:pt idx="170">
                  <c:v>59023.368060000001</c:v>
                </c:pt>
                <c:pt idx="171">
                  <c:v>59024.393750000003</c:v>
                </c:pt>
                <c:pt idx="172">
                  <c:v>59025.419440000012</c:v>
                </c:pt>
                <c:pt idx="173">
                  <c:v>59026.445140000003</c:v>
                </c:pt>
                <c:pt idx="174">
                  <c:v>59027.470829999998</c:v>
                </c:pt>
                <c:pt idx="175">
                  <c:v>59028.496529999997</c:v>
                </c:pt>
                <c:pt idx="176">
                  <c:v>59029.522220000013</c:v>
                </c:pt>
                <c:pt idx="177">
                  <c:v>59030.547919999997</c:v>
                </c:pt>
                <c:pt idx="178">
                  <c:v>59031.573609999999</c:v>
                </c:pt>
                <c:pt idx="179">
                  <c:v>59032.599309999998</c:v>
                </c:pt>
                <c:pt idx="180">
                  <c:v>59033.625</c:v>
                </c:pt>
                <c:pt idx="181">
                  <c:v>59034.650690000002</c:v>
                </c:pt>
                <c:pt idx="182">
                  <c:v>59035.676390000001</c:v>
                </c:pt>
                <c:pt idx="183">
                  <c:v>59036.702080000003</c:v>
                </c:pt>
                <c:pt idx="184">
                  <c:v>59037.727779999987</c:v>
                </c:pt>
                <c:pt idx="185">
                  <c:v>59038.753470000003</c:v>
                </c:pt>
                <c:pt idx="186">
                  <c:v>59039.779169999987</c:v>
                </c:pt>
                <c:pt idx="187">
                  <c:v>59040.804860000011</c:v>
                </c:pt>
                <c:pt idx="188">
                  <c:v>59041.830560000002</c:v>
                </c:pt>
                <c:pt idx="189">
                  <c:v>59042.856249999997</c:v>
                </c:pt>
                <c:pt idx="190">
                  <c:v>59043.881940000007</c:v>
                </c:pt>
                <c:pt idx="191">
                  <c:v>59044.907639999998</c:v>
                </c:pt>
                <c:pt idx="192">
                  <c:v>59045.93333</c:v>
                </c:pt>
                <c:pt idx="193">
                  <c:v>59046.959029999998</c:v>
                </c:pt>
                <c:pt idx="194">
                  <c:v>59047.98472</c:v>
                </c:pt>
                <c:pt idx="195">
                  <c:v>59049.010420000013</c:v>
                </c:pt>
                <c:pt idx="196">
                  <c:v>59050.036110000001</c:v>
                </c:pt>
                <c:pt idx="197">
                  <c:v>59051.061809999999</c:v>
                </c:pt>
                <c:pt idx="198">
                  <c:v>59052.087500000001</c:v>
                </c:pt>
                <c:pt idx="199">
                  <c:v>59053.113189999996</c:v>
                </c:pt>
                <c:pt idx="200">
                  <c:v>59054.138890000002</c:v>
                </c:pt>
                <c:pt idx="201">
                  <c:v>59055.164579999997</c:v>
                </c:pt>
                <c:pt idx="202">
                  <c:v>59056.190280000003</c:v>
                </c:pt>
                <c:pt idx="203">
                  <c:v>59057.215969999997</c:v>
                </c:pt>
                <c:pt idx="204">
                  <c:v>59058.241670000003</c:v>
                </c:pt>
                <c:pt idx="205">
                  <c:v>59059.267359999998</c:v>
                </c:pt>
                <c:pt idx="206">
                  <c:v>59060.293059999989</c:v>
                </c:pt>
                <c:pt idx="207">
                  <c:v>59061.318749999999</c:v>
                </c:pt>
                <c:pt idx="208">
                  <c:v>59062.344440000001</c:v>
                </c:pt>
                <c:pt idx="209">
                  <c:v>59063.370140000014</c:v>
                </c:pt>
                <c:pt idx="210">
                  <c:v>59064.395830000001</c:v>
                </c:pt>
                <c:pt idx="211">
                  <c:v>59065.42153</c:v>
                </c:pt>
                <c:pt idx="212">
                  <c:v>59066.447220000002</c:v>
                </c:pt>
                <c:pt idx="213">
                  <c:v>59067.47292</c:v>
                </c:pt>
                <c:pt idx="214">
                  <c:v>59068.498610000002</c:v>
                </c:pt>
                <c:pt idx="215">
                  <c:v>59069.524310000001</c:v>
                </c:pt>
                <c:pt idx="216">
                  <c:v>59070.55</c:v>
                </c:pt>
                <c:pt idx="217">
                  <c:v>59071.575689999998</c:v>
                </c:pt>
                <c:pt idx="218">
                  <c:v>59072.601390000003</c:v>
                </c:pt>
                <c:pt idx="219">
                  <c:v>59073.627079999998</c:v>
                </c:pt>
                <c:pt idx="220">
                  <c:v>59074.652779999997</c:v>
                </c:pt>
                <c:pt idx="221">
                  <c:v>59075.678469999999</c:v>
                </c:pt>
                <c:pt idx="222">
                  <c:v>59076.704169999997</c:v>
                </c:pt>
                <c:pt idx="223">
                  <c:v>59077.729859999999</c:v>
                </c:pt>
                <c:pt idx="224">
                  <c:v>59078.755560000012</c:v>
                </c:pt>
                <c:pt idx="225">
                  <c:v>59079.78125</c:v>
                </c:pt>
                <c:pt idx="226">
                  <c:v>59080.806940000002</c:v>
                </c:pt>
                <c:pt idx="227">
                  <c:v>59081.832640000001</c:v>
                </c:pt>
                <c:pt idx="228">
                  <c:v>59082.858330000003</c:v>
                </c:pt>
                <c:pt idx="229">
                  <c:v>59083.884030000001</c:v>
                </c:pt>
                <c:pt idx="230">
                  <c:v>59084.909720000003</c:v>
                </c:pt>
                <c:pt idx="231">
                  <c:v>59085.935420000002</c:v>
                </c:pt>
                <c:pt idx="232">
                  <c:v>59086.961109999997</c:v>
                </c:pt>
                <c:pt idx="233">
                  <c:v>59087.986810000002</c:v>
                </c:pt>
                <c:pt idx="234">
                  <c:v>59089.012499999997</c:v>
                </c:pt>
                <c:pt idx="235">
                  <c:v>59090.038189999999</c:v>
                </c:pt>
                <c:pt idx="236">
                  <c:v>59091.063889999998</c:v>
                </c:pt>
                <c:pt idx="237">
                  <c:v>59092.08958</c:v>
                </c:pt>
                <c:pt idx="238">
                  <c:v>59093.115280000013</c:v>
                </c:pt>
                <c:pt idx="239">
                  <c:v>59094.14097</c:v>
                </c:pt>
                <c:pt idx="240">
                  <c:v>59095.166669999999</c:v>
                </c:pt>
                <c:pt idx="241">
                  <c:v>59096.192360000001</c:v>
                </c:pt>
                <c:pt idx="242">
                  <c:v>59097.218060000007</c:v>
                </c:pt>
                <c:pt idx="243">
                  <c:v>59098.243749999987</c:v>
                </c:pt>
                <c:pt idx="244">
                  <c:v>59099.269439999989</c:v>
                </c:pt>
                <c:pt idx="245">
                  <c:v>59100.295139999987</c:v>
                </c:pt>
                <c:pt idx="246">
                  <c:v>59101.320829999997</c:v>
                </c:pt>
                <c:pt idx="247">
                  <c:v>59102.346530000003</c:v>
                </c:pt>
                <c:pt idx="248">
                  <c:v>59103.372220000012</c:v>
                </c:pt>
                <c:pt idx="249">
                  <c:v>59104.397920000003</c:v>
                </c:pt>
                <c:pt idx="250">
                  <c:v>59105.423609999998</c:v>
                </c:pt>
                <c:pt idx="251">
                  <c:v>59106.449310000011</c:v>
                </c:pt>
                <c:pt idx="252">
                  <c:v>59107.475000000013</c:v>
                </c:pt>
                <c:pt idx="253">
                  <c:v>59108.500690000001</c:v>
                </c:pt>
                <c:pt idx="254">
                  <c:v>59109.526389999999</c:v>
                </c:pt>
                <c:pt idx="255">
                  <c:v>59110.552080000001</c:v>
                </c:pt>
                <c:pt idx="256">
                  <c:v>59111.57778</c:v>
                </c:pt>
                <c:pt idx="257">
                  <c:v>59112.603469999987</c:v>
                </c:pt>
                <c:pt idx="258">
                  <c:v>59113.629169999993</c:v>
                </c:pt>
                <c:pt idx="259">
                  <c:v>59114.654860000002</c:v>
                </c:pt>
                <c:pt idx="260">
                  <c:v>59115.680560000001</c:v>
                </c:pt>
                <c:pt idx="261">
                  <c:v>59116.706250000003</c:v>
                </c:pt>
                <c:pt idx="262">
                  <c:v>59117.731939999998</c:v>
                </c:pt>
                <c:pt idx="263">
                  <c:v>59118.757640000003</c:v>
                </c:pt>
                <c:pt idx="264">
                  <c:v>59119.783329999998</c:v>
                </c:pt>
                <c:pt idx="265">
                  <c:v>59120.809029999997</c:v>
                </c:pt>
                <c:pt idx="266">
                  <c:v>59121.834720000013</c:v>
                </c:pt>
                <c:pt idx="267">
                  <c:v>59122.860419999997</c:v>
                </c:pt>
                <c:pt idx="268">
                  <c:v>59123.886109999999</c:v>
                </c:pt>
                <c:pt idx="269">
                  <c:v>59124.911809999998</c:v>
                </c:pt>
                <c:pt idx="270">
                  <c:v>59125.9375</c:v>
                </c:pt>
                <c:pt idx="271">
                  <c:v>59126.963189999988</c:v>
                </c:pt>
                <c:pt idx="272">
                  <c:v>59127.988890000001</c:v>
                </c:pt>
                <c:pt idx="273">
                  <c:v>59129.014580000003</c:v>
                </c:pt>
                <c:pt idx="274">
                  <c:v>59130.040280000001</c:v>
                </c:pt>
                <c:pt idx="275">
                  <c:v>59131.065970000003</c:v>
                </c:pt>
                <c:pt idx="276">
                  <c:v>59132.091669999987</c:v>
                </c:pt>
                <c:pt idx="277">
                  <c:v>59133.117359999997</c:v>
                </c:pt>
                <c:pt idx="278">
                  <c:v>59134.143060000002</c:v>
                </c:pt>
                <c:pt idx="279">
                  <c:v>59135.168749999997</c:v>
                </c:pt>
                <c:pt idx="280">
                  <c:v>59136.194439999999</c:v>
                </c:pt>
                <c:pt idx="281">
                  <c:v>59137.220139999998</c:v>
                </c:pt>
                <c:pt idx="282">
                  <c:v>59138.24583</c:v>
                </c:pt>
                <c:pt idx="283">
                  <c:v>59139.271529999998</c:v>
                </c:pt>
                <c:pt idx="284">
                  <c:v>59140.29722</c:v>
                </c:pt>
                <c:pt idx="285">
                  <c:v>59141.322920000013</c:v>
                </c:pt>
                <c:pt idx="286">
                  <c:v>59142.348610000001</c:v>
                </c:pt>
                <c:pt idx="287">
                  <c:v>59143.374309999999</c:v>
                </c:pt>
                <c:pt idx="288">
                  <c:v>59144.4</c:v>
                </c:pt>
                <c:pt idx="289">
                  <c:v>59145.425689999996</c:v>
                </c:pt>
                <c:pt idx="290">
                  <c:v>59146.451390000002</c:v>
                </c:pt>
                <c:pt idx="291">
                  <c:v>59147.477079999997</c:v>
                </c:pt>
                <c:pt idx="292">
                  <c:v>59148.502780000003</c:v>
                </c:pt>
                <c:pt idx="293">
                  <c:v>59149.528469999997</c:v>
                </c:pt>
                <c:pt idx="294">
                  <c:v>59150.554170000003</c:v>
                </c:pt>
                <c:pt idx="295">
                  <c:v>59151.579860000013</c:v>
                </c:pt>
                <c:pt idx="296">
                  <c:v>59152.605560000004</c:v>
                </c:pt>
                <c:pt idx="297">
                  <c:v>59153.631249999999</c:v>
                </c:pt>
                <c:pt idx="298">
                  <c:v>59154.656940000001</c:v>
                </c:pt>
                <c:pt idx="299">
                  <c:v>59155.682640000014</c:v>
                </c:pt>
                <c:pt idx="300">
                  <c:v>59156.708330000001</c:v>
                </c:pt>
                <c:pt idx="301">
                  <c:v>59157.73403</c:v>
                </c:pt>
                <c:pt idx="302">
                  <c:v>59158.759720000002</c:v>
                </c:pt>
                <c:pt idx="303">
                  <c:v>59159.78542</c:v>
                </c:pt>
                <c:pt idx="304">
                  <c:v>59160.811110000002</c:v>
                </c:pt>
                <c:pt idx="305">
                  <c:v>59161.836810000001</c:v>
                </c:pt>
                <c:pt idx="306">
                  <c:v>59162.862500000003</c:v>
                </c:pt>
                <c:pt idx="307">
                  <c:v>59163.888189999998</c:v>
                </c:pt>
                <c:pt idx="308">
                  <c:v>59164.913890000003</c:v>
                </c:pt>
                <c:pt idx="309">
                  <c:v>59165.939580000013</c:v>
                </c:pt>
                <c:pt idx="310">
                  <c:v>59166.965279999997</c:v>
                </c:pt>
                <c:pt idx="311">
                  <c:v>59167.990969999999</c:v>
                </c:pt>
                <c:pt idx="312">
                  <c:v>59169.016669999997</c:v>
                </c:pt>
                <c:pt idx="313">
                  <c:v>59170.042360000007</c:v>
                </c:pt>
                <c:pt idx="314">
                  <c:v>59171.068060000012</c:v>
                </c:pt>
                <c:pt idx="315">
                  <c:v>59172.093749999993</c:v>
                </c:pt>
                <c:pt idx="316">
                  <c:v>59173.119440000002</c:v>
                </c:pt>
                <c:pt idx="317">
                  <c:v>59174.145140000001</c:v>
                </c:pt>
                <c:pt idx="318">
                  <c:v>59175.170830000003</c:v>
                </c:pt>
                <c:pt idx="319">
                  <c:v>59176.196530000001</c:v>
                </c:pt>
                <c:pt idx="320">
                  <c:v>59177.222220000003</c:v>
                </c:pt>
                <c:pt idx="321">
                  <c:v>59178.247920000002</c:v>
                </c:pt>
                <c:pt idx="322">
                  <c:v>59179.273609999997</c:v>
                </c:pt>
                <c:pt idx="323">
                  <c:v>59180.299309999988</c:v>
                </c:pt>
                <c:pt idx="324">
                  <c:v>59181.324999999997</c:v>
                </c:pt>
                <c:pt idx="325">
                  <c:v>59182.350689999999</c:v>
                </c:pt>
                <c:pt idx="326">
                  <c:v>59183.376389999998</c:v>
                </c:pt>
                <c:pt idx="327">
                  <c:v>59184.40208</c:v>
                </c:pt>
                <c:pt idx="328">
                  <c:v>59185.427779999998</c:v>
                </c:pt>
                <c:pt idx="329">
                  <c:v>59186.45347</c:v>
                </c:pt>
                <c:pt idx="330">
                  <c:v>59187.479169999999</c:v>
                </c:pt>
                <c:pt idx="331">
                  <c:v>59188.504860000001</c:v>
                </c:pt>
                <c:pt idx="332">
                  <c:v>59189.530560000007</c:v>
                </c:pt>
                <c:pt idx="333">
                  <c:v>59190.556250000001</c:v>
                </c:pt>
                <c:pt idx="334">
                  <c:v>59191.581939999996</c:v>
                </c:pt>
                <c:pt idx="335">
                  <c:v>59192.607640000002</c:v>
                </c:pt>
                <c:pt idx="336">
                  <c:v>59193.633329999997</c:v>
                </c:pt>
                <c:pt idx="337">
                  <c:v>59194.659030000003</c:v>
                </c:pt>
                <c:pt idx="338">
                  <c:v>59195.684719999997</c:v>
                </c:pt>
                <c:pt idx="339">
                  <c:v>59196.710420000003</c:v>
                </c:pt>
                <c:pt idx="340">
                  <c:v>59197.736109999998</c:v>
                </c:pt>
                <c:pt idx="341">
                  <c:v>59198.761810000004</c:v>
                </c:pt>
                <c:pt idx="342">
                  <c:v>59199.787499999999</c:v>
                </c:pt>
                <c:pt idx="343">
                  <c:v>59200.813190000001</c:v>
                </c:pt>
                <c:pt idx="344">
                  <c:v>59201.838889999999</c:v>
                </c:pt>
                <c:pt idx="345">
                  <c:v>59202.864580000001</c:v>
                </c:pt>
                <c:pt idx="346">
                  <c:v>59203.89028</c:v>
                </c:pt>
                <c:pt idx="347">
                  <c:v>59204.915970000002</c:v>
                </c:pt>
                <c:pt idx="348">
                  <c:v>59205.94167</c:v>
                </c:pt>
                <c:pt idx="349">
                  <c:v>59206.967360000002</c:v>
                </c:pt>
                <c:pt idx="350">
                  <c:v>59207.993060000001</c:v>
                </c:pt>
                <c:pt idx="351">
                  <c:v>59209.018750000003</c:v>
                </c:pt>
                <c:pt idx="352">
                  <c:v>59210.044440000012</c:v>
                </c:pt>
                <c:pt idx="353">
                  <c:v>59211.070140000003</c:v>
                </c:pt>
                <c:pt idx="354">
                  <c:v>59212.095829999998</c:v>
                </c:pt>
                <c:pt idx="355">
                  <c:v>59213.121529999997</c:v>
                </c:pt>
                <c:pt idx="356">
                  <c:v>59214.147220000013</c:v>
                </c:pt>
                <c:pt idx="357">
                  <c:v>59215.172919999997</c:v>
                </c:pt>
                <c:pt idx="358">
                  <c:v>59216.198609999999</c:v>
                </c:pt>
                <c:pt idx="359">
                  <c:v>59217.224309999998</c:v>
                </c:pt>
                <c:pt idx="360">
                  <c:v>59218.25</c:v>
                </c:pt>
                <c:pt idx="361">
                  <c:v>59219.275689999988</c:v>
                </c:pt>
                <c:pt idx="362">
                  <c:v>59220.301390000001</c:v>
                </c:pt>
                <c:pt idx="363">
                  <c:v>59221.327080000003</c:v>
                </c:pt>
                <c:pt idx="364">
                  <c:v>59222.352780000001</c:v>
                </c:pt>
                <c:pt idx="365">
                  <c:v>59223.378470000003</c:v>
                </c:pt>
                <c:pt idx="366">
                  <c:v>59224.404170000002</c:v>
                </c:pt>
                <c:pt idx="367">
                  <c:v>59225.429859999997</c:v>
                </c:pt>
                <c:pt idx="368">
                  <c:v>59226.455560000002</c:v>
                </c:pt>
                <c:pt idx="369">
                  <c:v>59227.481249999997</c:v>
                </c:pt>
                <c:pt idx="370">
                  <c:v>59228.506940000007</c:v>
                </c:pt>
                <c:pt idx="371">
                  <c:v>59229.532639999998</c:v>
                </c:pt>
                <c:pt idx="372">
                  <c:v>59230.55833</c:v>
                </c:pt>
                <c:pt idx="373">
                  <c:v>59231.584029999998</c:v>
                </c:pt>
                <c:pt idx="374">
                  <c:v>59232.60972</c:v>
                </c:pt>
                <c:pt idx="375">
                  <c:v>59233.635419999999</c:v>
                </c:pt>
                <c:pt idx="376">
                  <c:v>59234.661109999986</c:v>
                </c:pt>
                <c:pt idx="377">
                  <c:v>59235.686809999999</c:v>
                </c:pt>
                <c:pt idx="378">
                  <c:v>59236.712500000001</c:v>
                </c:pt>
                <c:pt idx="379">
                  <c:v>59237.738189999996</c:v>
                </c:pt>
                <c:pt idx="380">
                  <c:v>59238.763889999987</c:v>
                </c:pt>
                <c:pt idx="381">
                  <c:v>59239.789579999997</c:v>
                </c:pt>
                <c:pt idx="382">
                  <c:v>59240.815280000003</c:v>
                </c:pt>
                <c:pt idx="383">
                  <c:v>59241.840969999997</c:v>
                </c:pt>
                <c:pt idx="384">
                  <c:v>59242.866670000003</c:v>
                </c:pt>
                <c:pt idx="385">
                  <c:v>59243.892360000013</c:v>
                </c:pt>
                <c:pt idx="386">
                  <c:v>59244.918060000011</c:v>
                </c:pt>
                <c:pt idx="387">
                  <c:v>59245.943749999999</c:v>
                </c:pt>
                <c:pt idx="388">
                  <c:v>59246.969440000001</c:v>
                </c:pt>
                <c:pt idx="389">
                  <c:v>59247.995139999999</c:v>
                </c:pt>
                <c:pt idx="390">
                  <c:v>59249.020830000001</c:v>
                </c:pt>
                <c:pt idx="391">
                  <c:v>59250.04653</c:v>
                </c:pt>
                <c:pt idx="392">
                  <c:v>59251.072220000002</c:v>
                </c:pt>
                <c:pt idx="393">
                  <c:v>59252.09792</c:v>
                </c:pt>
                <c:pt idx="394">
                  <c:v>59253.123610000002</c:v>
                </c:pt>
                <c:pt idx="395">
                  <c:v>59254.149310000001</c:v>
                </c:pt>
                <c:pt idx="396">
                  <c:v>59255.175000000003</c:v>
                </c:pt>
                <c:pt idx="397">
                  <c:v>59256.200689999998</c:v>
                </c:pt>
                <c:pt idx="398">
                  <c:v>59257.226390000003</c:v>
                </c:pt>
                <c:pt idx="399">
                  <c:v>59258.252080000013</c:v>
                </c:pt>
                <c:pt idx="400">
                  <c:v>59259.277779999989</c:v>
                </c:pt>
                <c:pt idx="401">
                  <c:v>59260.303469999999</c:v>
                </c:pt>
                <c:pt idx="402">
                  <c:v>59261.329169999997</c:v>
                </c:pt>
                <c:pt idx="403">
                  <c:v>59262.354860000007</c:v>
                </c:pt>
                <c:pt idx="404">
                  <c:v>59263.380560000012</c:v>
                </c:pt>
                <c:pt idx="405">
                  <c:v>59264.40625</c:v>
                </c:pt>
                <c:pt idx="406">
                  <c:v>59265.431940000002</c:v>
                </c:pt>
                <c:pt idx="407">
                  <c:v>59266.457640000001</c:v>
                </c:pt>
                <c:pt idx="408">
                  <c:v>59267.483330000003</c:v>
                </c:pt>
                <c:pt idx="409">
                  <c:v>59268.509030000001</c:v>
                </c:pt>
                <c:pt idx="410">
                  <c:v>59269.534720000003</c:v>
                </c:pt>
                <c:pt idx="411">
                  <c:v>59270.560420000002</c:v>
                </c:pt>
                <c:pt idx="412">
                  <c:v>59271.586109999997</c:v>
                </c:pt>
                <c:pt idx="413">
                  <c:v>59272.611810000002</c:v>
                </c:pt>
                <c:pt idx="414">
                  <c:v>59273.637499999997</c:v>
                </c:pt>
                <c:pt idx="415">
                  <c:v>59274.663189999977</c:v>
                </c:pt>
                <c:pt idx="416">
                  <c:v>59275.688889999998</c:v>
                </c:pt>
                <c:pt idx="417">
                  <c:v>59276.71458</c:v>
                </c:pt>
                <c:pt idx="418">
                  <c:v>59277.740280000013</c:v>
                </c:pt>
                <c:pt idx="419">
                  <c:v>59278.765969999993</c:v>
                </c:pt>
                <c:pt idx="420">
                  <c:v>59279.791669999977</c:v>
                </c:pt>
                <c:pt idx="421">
                  <c:v>59280.817360000001</c:v>
                </c:pt>
                <c:pt idx="422">
                  <c:v>59281.843060000007</c:v>
                </c:pt>
                <c:pt idx="423">
                  <c:v>59282.868750000001</c:v>
                </c:pt>
                <c:pt idx="424">
                  <c:v>59283.894439999996</c:v>
                </c:pt>
                <c:pt idx="425">
                  <c:v>59284.920140000002</c:v>
                </c:pt>
                <c:pt idx="426">
                  <c:v>59285.945829999997</c:v>
                </c:pt>
                <c:pt idx="427">
                  <c:v>59286.971530000003</c:v>
                </c:pt>
                <c:pt idx="428">
                  <c:v>59287.997219999997</c:v>
                </c:pt>
                <c:pt idx="429">
                  <c:v>59289.022920000003</c:v>
                </c:pt>
                <c:pt idx="430">
                  <c:v>59290.048609999998</c:v>
                </c:pt>
                <c:pt idx="431">
                  <c:v>59291.074310000011</c:v>
                </c:pt>
                <c:pt idx="432">
                  <c:v>59292.1</c:v>
                </c:pt>
                <c:pt idx="433">
                  <c:v>59293.125689999993</c:v>
                </c:pt>
                <c:pt idx="434">
                  <c:v>59294.151389999999</c:v>
                </c:pt>
                <c:pt idx="435">
                  <c:v>59295.177080000001</c:v>
                </c:pt>
                <c:pt idx="436">
                  <c:v>59296.20278</c:v>
                </c:pt>
                <c:pt idx="437">
                  <c:v>59297.228469999987</c:v>
                </c:pt>
                <c:pt idx="438">
                  <c:v>59298.25417</c:v>
                </c:pt>
                <c:pt idx="439">
                  <c:v>59299.279860000002</c:v>
                </c:pt>
                <c:pt idx="440">
                  <c:v>59300.305560000001</c:v>
                </c:pt>
                <c:pt idx="441">
                  <c:v>59301.331250000003</c:v>
                </c:pt>
                <c:pt idx="442">
                  <c:v>59302.356940000012</c:v>
                </c:pt>
                <c:pt idx="443">
                  <c:v>59303.382640000003</c:v>
                </c:pt>
                <c:pt idx="444">
                  <c:v>59304.408329999998</c:v>
                </c:pt>
                <c:pt idx="445">
                  <c:v>59305.434029999997</c:v>
                </c:pt>
                <c:pt idx="446">
                  <c:v>59306.459720000013</c:v>
                </c:pt>
                <c:pt idx="447">
                  <c:v>59307.485419999997</c:v>
                </c:pt>
                <c:pt idx="448">
                  <c:v>59308.511109999999</c:v>
                </c:pt>
                <c:pt idx="449">
                  <c:v>59309.536809999998</c:v>
                </c:pt>
                <c:pt idx="450">
                  <c:v>59310.5625</c:v>
                </c:pt>
                <c:pt idx="451">
                  <c:v>59311.588190000002</c:v>
                </c:pt>
                <c:pt idx="452">
                  <c:v>59312.613890000001</c:v>
                </c:pt>
                <c:pt idx="453">
                  <c:v>59313.639580000003</c:v>
                </c:pt>
                <c:pt idx="454">
                  <c:v>59314.665280000001</c:v>
                </c:pt>
                <c:pt idx="455">
                  <c:v>59315.690970000003</c:v>
                </c:pt>
                <c:pt idx="456">
                  <c:v>59316.716670000002</c:v>
                </c:pt>
                <c:pt idx="457">
                  <c:v>59317.742359999997</c:v>
                </c:pt>
                <c:pt idx="458">
                  <c:v>59318.768060000002</c:v>
                </c:pt>
                <c:pt idx="459">
                  <c:v>59319.793749999983</c:v>
                </c:pt>
                <c:pt idx="460">
                  <c:v>59320.819440000007</c:v>
                </c:pt>
                <c:pt idx="461">
                  <c:v>59321.845139999998</c:v>
                </c:pt>
                <c:pt idx="462">
                  <c:v>59322.87083</c:v>
                </c:pt>
                <c:pt idx="463">
                  <c:v>59323.896529999998</c:v>
                </c:pt>
                <c:pt idx="464">
                  <c:v>59324.92222</c:v>
                </c:pt>
                <c:pt idx="465">
                  <c:v>59325.947920000013</c:v>
                </c:pt>
                <c:pt idx="466">
                  <c:v>59326.973610000001</c:v>
                </c:pt>
                <c:pt idx="467">
                  <c:v>59327.999309999999</c:v>
                </c:pt>
                <c:pt idx="468">
                  <c:v>59329.025000000001</c:v>
                </c:pt>
                <c:pt idx="469">
                  <c:v>59330.050689999996</c:v>
                </c:pt>
                <c:pt idx="470">
                  <c:v>59331.076390000002</c:v>
                </c:pt>
                <c:pt idx="471">
                  <c:v>59332.102079999997</c:v>
                </c:pt>
                <c:pt idx="472">
                  <c:v>59333.127779999988</c:v>
                </c:pt>
                <c:pt idx="473">
                  <c:v>59334.153469999997</c:v>
                </c:pt>
                <c:pt idx="474">
                  <c:v>59335.179170000003</c:v>
                </c:pt>
                <c:pt idx="475">
                  <c:v>59336.204860000013</c:v>
                </c:pt>
                <c:pt idx="476">
                  <c:v>59337.230560000004</c:v>
                </c:pt>
                <c:pt idx="477">
                  <c:v>59338.256249999999</c:v>
                </c:pt>
                <c:pt idx="478">
                  <c:v>59339.281940000001</c:v>
                </c:pt>
                <c:pt idx="479">
                  <c:v>59340.307640000014</c:v>
                </c:pt>
                <c:pt idx="480">
                  <c:v>59341.333330000001</c:v>
                </c:pt>
                <c:pt idx="481">
                  <c:v>59342.35903</c:v>
                </c:pt>
                <c:pt idx="482">
                  <c:v>59343.384720000002</c:v>
                </c:pt>
                <c:pt idx="483">
                  <c:v>59344.41042</c:v>
                </c:pt>
                <c:pt idx="484">
                  <c:v>59345.436110000002</c:v>
                </c:pt>
                <c:pt idx="485">
                  <c:v>59346.461810000001</c:v>
                </c:pt>
                <c:pt idx="486">
                  <c:v>59347.487500000003</c:v>
                </c:pt>
                <c:pt idx="487">
                  <c:v>59348.513189999998</c:v>
                </c:pt>
                <c:pt idx="488">
                  <c:v>59349.538890000003</c:v>
                </c:pt>
                <c:pt idx="489">
                  <c:v>59350.564580000013</c:v>
                </c:pt>
                <c:pt idx="490">
                  <c:v>59351.590279999997</c:v>
                </c:pt>
                <c:pt idx="491">
                  <c:v>59352.615969999999</c:v>
                </c:pt>
                <c:pt idx="492">
                  <c:v>59353.641669999997</c:v>
                </c:pt>
                <c:pt idx="493">
                  <c:v>59354.667359999999</c:v>
                </c:pt>
                <c:pt idx="494">
                  <c:v>59355.693059999998</c:v>
                </c:pt>
                <c:pt idx="495">
                  <c:v>59356.71875</c:v>
                </c:pt>
                <c:pt idx="496">
                  <c:v>59357.744440000002</c:v>
                </c:pt>
                <c:pt idx="497">
                  <c:v>59358.770140000001</c:v>
                </c:pt>
                <c:pt idx="498">
                  <c:v>59359.795830000003</c:v>
                </c:pt>
                <c:pt idx="499">
                  <c:v>59360.821530000001</c:v>
                </c:pt>
                <c:pt idx="500">
                  <c:v>59361.847220000003</c:v>
                </c:pt>
                <c:pt idx="501">
                  <c:v>59362.872920000002</c:v>
                </c:pt>
                <c:pt idx="502">
                  <c:v>59363.898609999997</c:v>
                </c:pt>
                <c:pt idx="503">
                  <c:v>59364.924310000002</c:v>
                </c:pt>
                <c:pt idx="504">
                  <c:v>59365.95</c:v>
                </c:pt>
                <c:pt idx="505">
                  <c:v>59366.975689999999</c:v>
                </c:pt>
                <c:pt idx="506">
                  <c:v>59368.001389999998</c:v>
                </c:pt>
                <c:pt idx="507">
                  <c:v>59369.02708</c:v>
                </c:pt>
                <c:pt idx="508">
                  <c:v>59370.052780000013</c:v>
                </c:pt>
                <c:pt idx="509">
                  <c:v>59371.07847</c:v>
                </c:pt>
                <c:pt idx="510">
                  <c:v>59372.104169999999</c:v>
                </c:pt>
                <c:pt idx="511">
                  <c:v>59373.129860000001</c:v>
                </c:pt>
                <c:pt idx="512">
                  <c:v>59374.155560000007</c:v>
                </c:pt>
                <c:pt idx="513">
                  <c:v>59375.181250000001</c:v>
                </c:pt>
                <c:pt idx="514">
                  <c:v>59376.206939999996</c:v>
                </c:pt>
                <c:pt idx="515">
                  <c:v>59377.232640000002</c:v>
                </c:pt>
                <c:pt idx="516">
                  <c:v>59378.258329999997</c:v>
                </c:pt>
                <c:pt idx="517">
                  <c:v>59379.284030000003</c:v>
                </c:pt>
                <c:pt idx="518">
                  <c:v>59380.309719999997</c:v>
                </c:pt>
                <c:pt idx="519">
                  <c:v>59381.335420000003</c:v>
                </c:pt>
                <c:pt idx="520">
                  <c:v>59382.361109999998</c:v>
                </c:pt>
                <c:pt idx="521">
                  <c:v>59383.386810000011</c:v>
                </c:pt>
                <c:pt idx="522">
                  <c:v>59384.412499999999</c:v>
                </c:pt>
                <c:pt idx="523">
                  <c:v>59385.438190000001</c:v>
                </c:pt>
                <c:pt idx="524">
                  <c:v>59386.463889999999</c:v>
                </c:pt>
                <c:pt idx="525">
                  <c:v>59387.489580000001</c:v>
                </c:pt>
                <c:pt idx="526">
                  <c:v>59388.51528</c:v>
                </c:pt>
                <c:pt idx="527">
                  <c:v>59389.540970000002</c:v>
                </c:pt>
                <c:pt idx="528">
                  <c:v>59390.56667</c:v>
                </c:pt>
                <c:pt idx="529">
                  <c:v>59391.592360000002</c:v>
                </c:pt>
                <c:pt idx="530">
                  <c:v>59392.618060000001</c:v>
                </c:pt>
                <c:pt idx="531">
                  <c:v>59393.643750000003</c:v>
                </c:pt>
                <c:pt idx="532">
                  <c:v>59394.669439999998</c:v>
                </c:pt>
                <c:pt idx="533">
                  <c:v>59395.695139999989</c:v>
                </c:pt>
                <c:pt idx="534">
                  <c:v>59396.720829999998</c:v>
                </c:pt>
                <c:pt idx="535">
                  <c:v>59397.746529999997</c:v>
                </c:pt>
                <c:pt idx="536">
                  <c:v>59398.772220000013</c:v>
                </c:pt>
                <c:pt idx="537">
                  <c:v>59399.79791999999</c:v>
                </c:pt>
                <c:pt idx="538">
                  <c:v>59400.823609999999</c:v>
                </c:pt>
                <c:pt idx="539">
                  <c:v>59401.849309999998</c:v>
                </c:pt>
                <c:pt idx="540">
                  <c:v>59402.875</c:v>
                </c:pt>
                <c:pt idx="541">
                  <c:v>59403.900690000002</c:v>
                </c:pt>
                <c:pt idx="542">
                  <c:v>59404.926390000001</c:v>
                </c:pt>
                <c:pt idx="543">
                  <c:v>59405.952080000003</c:v>
                </c:pt>
                <c:pt idx="544">
                  <c:v>59406.977780000001</c:v>
                </c:pt>
                <c:pt idx="545">
                  <c:v>59408.003470000003</c:v>
                </c:pt>
                <c:pt idx="546">
                  <c:v>59409.029169999987</c:v>
                </c:pt>
                <c:pt idx="547">
                  <c:v>59410.054860000011</c:v>
                </c:pt>
                <c:pt idx="548">
                  <c:v>59411.080560000002</c:v>
                </c:pt>
                <c:pt idx="549">
                  <c:v>59412.106249999997</c:v>
                </c:pt>
                <c:pt idx="550">
                  <c:v>59413.131939999999</c:v>
                </c:pt>
                <c:pt idx="551">
                  <c:v>59414.157639999998</c:v>
                </c:pt>
                <c:pt idx="552">
                  <c:v>59415.18333</c:v>
                </c:pt>
                <c:pt idx="553">
                  <c:v>59416.209029999998</c:v>
                </c:pt>
                <c:pt idx="554">
                  <c:v>59417.23472</c:v>
                </c:pt>
                <c:pt idx="555">
                  <c:v>59418.260419999999</c:v>
                </c:pt>
                <c:pt idx="556">
                  <c:v>59419.286110000001</c:v>
                </c:pt>
                <c:pt idx="557">
                  <c:v>59420.311809999999</c:v>
                </c:pt>
                <c:pt idx="558">
                  <c:v>59421.337500000001</c:v>
                </c:pt>
                <c:pt idx="559">
                  <c:v>59422.363189999996</c:v>
                </c:pt>
                <c:pt idx="560">
                  <c:v>59423.388890000002</c:v>
                </c:pt>
                <c:pt idx="561">
                  <c:v>59424.414580000011</c:v>
                </c:pt>
                <c:pt idx="562">
                  <c:v>59425.440280000003</c:v>
                </c:pt>
                <c:pt idx="563">
                  <c:v>59426.465969999997</c:v>
                </c:pt>
                <c:pt idx="564">
                  <c:v>59427.491670000003</c:v>
                </c:pt>
                <c:pt idx="565">
                  <c:v>59428.517360000013</c:v>
                </c:pt>
                <c:pt idx="566">
                  <c:v>59429.543060000004</c:v>
                </c:pt>
                <c:pt idx="567">
                  <c:v>59430.568749999999</c:v>
                </c:pt>
                <c:pt idx="568">
                  <c:v>59431.594440000001</c:v>
                </c:pt>
                <c:pt idx="569">
                  <c:v>59432.620139999999</c:v>
                </c:pt>
                <c:pt idx="570">
                  <c:v>59433.645830000001</c:v>
                </c:pt>
                <c:pt idx="571">
                  <c:v>59434.67153</c:v>
                </c:pt>
                <c:pt idx="572">
                  <c:v>59435.697220000002</c:v>
                </c:pt>
                <c:pt idx="573">
                  <c:v>59436.72292</c:v>
                </c:pt>
                <c:pt idx="574">
                  <c:v>59437.748610000002</c:v>
                </c:pt>
                <c:pt idx="575">
                  <c:v>59438.774310000001</c:v>
                </c:pt>
                <c:pt idx="576">
                  <c:v>59439.8</c:v>
                </c:pt>
                <c:pt idx="577">
                  <c:v>59440.825689999998</c:v>
                </c:pt>
                <c:pt idx="578">
                  <c:v>59441.851390000003</c:v>
                </c:pt>
                <c:pt idx="579">
                  <c:v>59442.877080000013</c:v>
                </c:pt>
                <c:pt idx="580">
                  <c:v>59443.902779999997</c:v>
                </c:pt>
                <c:pt idx="581">
                  <c:v>59444.928469999999</c:v>
                </c:pt>
                <c:pt idx="582">
                  <c:v>59445.954169999997</c:v>
                </c:pt>
                <c:pt idx="583">
                  <c:v>59446.979860000007</c:v>
                </c:pt>
                <c:pt idx="584">
                  <c:v>59448.005560000012</c:v>
                </c:pt>
                <c:pt idx="585">
                  <c:v>59449.03125</c:v>
                </c:pt>
                <c:pt idx="586">
                  <c:v>59450.056940000002</c:v>
                </c:pt>
                <c:pt idx="587">
                  <c:v>59451.082640000001</c:v>
                </c:pt>
                <c:pt idx="588">
                  <c:v>59452.108330000003</c:v>
                </c:pt>
                <c:pt idx="589">
                  <c:v>59453.134030000001</c:v>
                </c:pt>
                <c:pt idx="590">
                  <c:v>59454.159720000003</c:v>
                </c:pt>
                <c:pt idx="591">
                  <c:v>59455.185420000002</c:v>
                </c:pt>
                <c:pt idx="592">
                  <c:v>59456.211109999997</c:v>
                </c:pt>
                <c:pt idx="593">
                  <c:v>59457.236810000002</c:v>
                </c:pt>
                <c:pt idx="594">
                  <c:v>59458.262499999997</c:v>
                </c:pt>
                <c:pt idx="595">
                  <c:v>59459.288189999999</c:v>
                </c:pt>
                <c:pt idx="596">
                  <c:v>59460.313889999998</c:v>
                </c:pt>
                <c:pt idx="597">
                  <c:v>59461.33958</c:v>
                </c:pt>
                <c:pt idx="598">
                  <c:v>59462.365280000013</c:v>
                </c:pt>
                <c:pt idx="599">
                  <c:v>59463.39097</c:v>
                </c:pt>
                <c:pt idx="600">
                  <c:v>59464.416669999999</c:v>
                </c:pt>
                <c:pt idx="601">
                  <c:v>59465.442360000001</c:v>
                </c:pt>
                <c:pt idx="602">
                  <c:v>59466.468060000007</c:v>
                </c:pt>
                <c:pt idx="603">
                  <c:v>59467.493749999987</c:v>
                </c:pt>
                <c:pt idx="604">
                  <c:v>59468.519439999996</c:v>
                </c:pt>
                <c:pt idx="605">
                  <c:v>59469.545140000002</c:v>
                </c:pt>
                <c:pt idx="606">
                  <c:v>59470.570829999997</c:v>
                </c:pt>
                <c:pt idx="607">
                  <c:v>59471.596530000003</c:v>
                </c:pt>
                <c:pt idx="608">
                  <c:v>59472.622219999997</c:v>
                </c:pt>
                <c:pt idx="609">
                  <c:v>59473.647920000003</c:v>
                </c:pt>
                <c:pt idx="610">
                  <c:v>59474.673609999998</c:v>
                </c:pt>
                <c:pt idx="611">
                  <c:v>59475.699310000004</c:v>
                </c:pt>
                <c:pt idx="612">
                  <c:v>59476.724999999999</c:v>
                </c:pt>
                <c:pt idx="613">
                  <c:v>59477.750690000001</c:v>
                </c:pt>
                <c:pt idx="614">
                  <c:v>59478.776389999999</c:v>
                </c:pt>
                <c:pt idx="615">
                  <c:v>59479.802080000001</c:v>
                </c:pt>
                <c:pt idx="616">
                  <c:v>59480.82778</c:v>
                </c:pt>
                <c:pt idx="617">
                  <c:v>59481.853470000002</c:v>
                </c:pt>
                <c:pt idx="618">
                  <c:v>59482.87917</c:v>
                </c:pt>
                <c:pt idx="619">
                  <c:v>59483.904860000002</c:v>
                </c:pt>
                <c:pt idx="620">
                  <c:v>59484.930560000001</c:v>
                </c:pt>
                <c:pt idx="621">
                  <c:v>59485.956250000003</c:v>
                </c:pt>
                <c:pt idx="622">
                  <c:v>59486.981940000012</c:v>
                </c:pt>
                <c:pt idx="623">
                  <c:v>59488.007640000003</c:v>
                </c:pt>
                <c:pt idx="624">
                  <c:v>59489.033329999998</c:v>
                </c:pt>
                <c:pt idx="625">
                  <c:v>59490.059029999997</c:v>
                </c:pt>
                <c:pt idx="626">
                  <c:v>59491.084720000013</c:v>
                </c:pt>
                <c:pt idx="627">
                  <c:v>59492.110419999997</c:v>
                </c:pt>
                <c:pt idx="628">
                  <c:v>59493.136109999999</c:v>
                </c:pt>
                <c:pt idx="629">
                  <c:v>59494.161809999998</c:v>
                </c:pt>
                <c:pt idx="630">
                  <c:v>59495.1875</c:v>
                </c:pt>
                <c:pt idx="631">
                  <c:v>59496.213189999988</c:v>
                </c:pt>
                <c:pt idx="632">
                  <c:v>59497.238890000001</c:v>
                </c:pt>
                <c:pt idx="633">
                  <c:v>59498.264580000003</c:v>
                </c:pt>
                <c:pt idx="634">
                  <c:v>59499.290280000001</c:v>
                </c:pt>
                <c:pt idx="635">
                  <c:v>59500.315970000003</c:v>
                </c:pt>
                <c:pt idx="636">
                  <c:v>59501.341670000002</c:v>
                </c:pt>
                <c:pt idx="637">
                  <c:v>59502.367359999997</c:v>
                </c:pt>
                <c:pt idx="638">
                  <c:v>59503.393060000002</c:v>
                </c:pt>
                <c:pt idx="639">
                  <c:v>59504.418749999997</c:v>
                </c:pt>
                <c:pt idx="640">
                  <c:v>59505.444440000007</c:v>
                </c:pt>
                <c:pt idx="641">
                  <c:v>59506.470139999998</c:v>
                </c:pt>
                <c:pt idx="642">
                  <c:v>59507.49583</c:v>
                </c:pt>
                <c:pt idx="643">
                  <c:v>59508.521529999998</c:v>
                </c:pt>
                <c:pt idx="644">
                  <c:v>59509.54722</c:v>
                </c:pt>
                <c:pt idx="645">
                  <c:v>59510.572920000013</c:v>
                </c:pt>
                <c:pt idx="646">
                  <c:v>59511.598610000001</c:v>
                </c:pt>
                <c:pt idx="647">
                  <c:v>59512.624309999999</c:v>
                </c:pt>
                <c:pt idx="648">
                  <c:v>59513.65</c:v>
                </c:pt>
                <c:pt idx="649">
                  <c:v>59514.675689999996</c:v>
                </c:pt>
                <c:pt idx="650">
                  <c:v>59515.701389999987</c:v>
                </c:pt>
                <c:pt idx="651">
                  <c:v>59516.72707999999</c:v>
                </c:pt>
                <c:pt idx="652">
                  <c:v>59517.752780000003</c:v>
                </c:pt>
                <c:pt idx="653">
                  <c:v>59518.778469999997</c:v>
                </c:pt>
                <c:pt idx="654">
                  <c:v>59519.804170000003</c:v>
                </c:pt>
                <c:pt idx="655">
                  <c:v>59520.829860000013</c:v>
                </c:pt>
                <c:pt idx="656">
                  <c:v>59521.855560000011</c:v>
                </c:pt>
                <c:pt idx="657">
                  <c:v>59522.881249999999</c:v>
                </c:pt>
                <c:pt idx="658">
                  <c:v>59523.906940000001</c:v>
                </c:pt>
                <c:pt idx="659">
                  <c:v>59524.932640000014</c:v>
                </c:pt>
                <c:pt idx="660">
                  <c:v>59525.958330000001</c:v>
                </c:pt>
                <c:pt idx="661">
                  <c:v>59526.98403</c:v>
                </c:pt>
                <c:pt idx="662">
                  <c:v>59528.009720000002</c:v>
                </c:pt>
                <c:pt idx="663">
                  <c:v>59529.03542</c:v>
                </c:pt>
                <c:pt idx="664">
                  <c:v>59530.061110000002</c:v>
                </c:pt>
                <c:pt idx="665">
                  <c:v>59531.086810000001</c:v>
                </c:pt>
                <c:pt idx="666">
                  <c:v>59532.112500000003</c:v>
                </c:pt>
                <c:pt idx="667">
                  <c:v>59533.138189999998</c:v>
                </c:pt>
                <c:pt idx="668">
                  <c:v>59534.163890000003</c:v>
                </c:pt>
                <c:pt idx="669">
                  <c:v>59535.189580000013</c:v>
                </c:pt>
                <c:pt idx="670">
                  <c:v>59536.215279999997</c:v>
                </c:pt>
                <c:pt idx="671">
                  <c:v>59537.240969999999</c:v>
                </c:pt>
                <c:pt idx="672">
                  <c:v>59538.266669999997</c:v>
                </c:pt>
                <c:pt idx="673">
                  <c:v>59539.292359999999</c:v>
                </c:pt>
                <c:pt idx="674">
                  <c:v>59540.318060000012</c:v>
                </c:pt>
                <c:pt idx="675">
                  <c:v>59541.34375</c:v>
                </c:pt>
                <c:pt idx="676">
                  <c:v>59542.369440000002</c:v>
                </c:pt>
                <c:pt idx="677">
                  <c:v>59543.395140000001</c:v>
                </c:pt>
                <c:pt idx="678">
                  <c:v>59544.420830000003</c:v>
                </c:pt>
                <c:pt idx="679">
                  <c:v>59545.446530000001</c:v>
                </c:pt>
                <c:pt idx="680">
                  <c:v>59546.472220000003</c:v>
                </c:pt>
                <c:pt idx="681">
                  <c:v>59547.497920000002</c:v>
                </c:pt>
                <c:pt idx="682">
                  <c:v>59548.523609999997</c:v>
                </c:pt>
                <c:pt idx="683">
                  <c:v>59549.549310000002</c:v>
                </c:pt>
                <c:pt idx="684">
                  <c:v>59550.574999999997</c:v>
                </c:pt>
                <c:pt idx="685">
                  <c:v>59551.600689999999</c:v>
                </c:pt>
                <c:pt idx="686">
                  <c:v>59552.626389999998</c:v>
                </c:pt>
                <c:pt idx="687">
                  <c:v>59553.65208</c:v>
                </c:pt>
                <c:pt idx="688">
                  <c:v>59554.677779999998</c:v>
                </c:pt>
                <c:pt idx="689">
                  <c:v>59555.703469999993</c:v>
                </c:pt>
                <c:pt idx="690">
                  <c:v>59556.729169999977</c:v>
                </c:pt>
                <c:pt idx="691">
                  <c:v>59557.754860000001</c:v>
                </c:pt>
                <c:pt idx="692">
                  <c:v>59558.780560000007</c:v>
                </c:pt>
                <c:pt idx="693">
                  <c:v>59559.806250000001</c:v>
                </c:pt>
                <c:pt idx="694">
                  <c:v>59560.831939999996</c:v>
                </c:pt>
                <c:pt idx="695">
                  <c:v>59561.857640000002</c:v>
                </c:pt>
                <c:pt idx="696">
                  <c:v>59562.883329999997</c:v>
                </c:pt>
                <c:pt idx="697">
                  <c:v>59563.909030000003</c:v>
                </c:pt>
                <c:pt idx="698">
                  <c:v>59564.934719999997</c:v>
                </c:pt>
                <c:pt idx="699">
                  <c:v>59565.960420000003</c:v>
                </c:pt>
                <c:pt idx="700">
                  <c:v>59566.986109999998</c:v>
                </c:pt>
                <c:pt idx="701">
                  <c:v>59568.011810000011</c:v>
                </c:pt>
                <c:pt idx="702">
                  <c:v>59569.037499999999</c:v>
                </c:pt>
                <c:pt idx="703">
                  <c:v>59570.063189999993</c:v>
                </c:pt>
                <c:pt idx="704">
                  <c:v>59571.088889999999</c:v>
                </c:pt>
                <c:pt idx="705">
                  <c:v>59572.114580000001</c:v>
                </c:pt>
                <c:pt idx="706">
                  <c:v>59573.14028</c:v>
                </c:pt>
                <c:pt idx="707">
                  <c:v>59574.165969999987</c:v>
                </c:pt>
                <c:pt idx="708">
                  <c:v>59575.191669999993</c:v>
                </c:pt>
                <c:pt idx="709">
                  <c:v>59576.217360000002</c:v>
                </c:pt>
                <c:pt idx="710">
                  <c:v>59577.243060000001</c:v>
                </c:pt>
                <c:pt idx="711">
                  <c:v>59578.268750000003</c:v>
                </c:pt>
                <c:pt idx="712">
                  <c:v>59579.294439999998</c:v>
                </c:pt>
                <c:pt idx="713">
                  <c:v>59580.320140000003</c:v>
                </c:pt>
                <c:pt idx="714">
                  <c:v>59581.345829999998</c:v>
                </c:pt>
                <c:pt idx="715">
                  <c:v>59582.371529999997</c:v>
                </c:pt>
                <c:pt idx="716">
                  <c:v>59583.397220000013</c:v>
                </c:pt>
                <c:pt idx="717">
                  <c:v>59584.422919999997</c:v>
                </c:pt>
                <c:pt idx="718">
                  <c:v>59585.448609999999</c:v>
                </c:pt>
                <c:pt idx="719">
                  <c:v>59586.474309999998</c:v>
                </c:pt>
                <c:pt idx="720">
                  <c:v>59587.5</c:v>
                </c:pt>
                <c:pt idx="721">
                  <c:v>59588.525689999988</c:v>
                </c:pt>
                <c:pt idx="722">
                  <c:v>59589.551390000001</c:v>
                </c:pt>
                <c:pt idx="723">
                  <c:v>59590.577080000003</c:v>
                </c:pt>
                <c:pt idx="724">
                  <c:v>59591.602780000001</c:v>
                </c:pt>
                <c:pt idx="725">
                  <c:v>59592.628470000003</c:v>
                </c:pt>
                <c:pt idx="726">
                  <c:v>59593.654170000002</c:v>
                </c:pt>
                <c:pt idx="727">
                  <c:v>59594.679859999997</c:v>
                </c:pt>
                <c:pt idx="728">
                  <c:v>59595.705560000002</c:v>
                </c:pt>
                <c:pt idx="729">
                  <c:v>59596.731249999997</c:v>
                </c:pt>
                <c:pt idx="730">
                  <c:v>59597.756940000007</c:v>
                </c:pt>
                <c:pt idx="731">
                  <c:v>59598.782639999998</c:v>
                </c:pt>
                <c:pt idx="732">
                  <c:v>59599.80833</c:v>
                </c:pt>
                <c:pt idx="733">
                  <c:v>59600.834029999998</c:v>
                </c:pt>
                <c:pt idx="734">
                  <c:v>59601.85972</c:v>
                </c:pt>
                <c:pt idx="735">
                  <c:v>59602.885420000013</c:v>
                </c:pt>
                <c:pt idx="736">
                  <c:v>59603.911110000001</c:v>
                </c:pt>
                <c:pt idx="737">
                  <c:v>59604.936809999999</c:v>
                </c:pt>
                <c:pt idx="738">
                  <c:v>59605.962500000001</c:v>
                </c:pt>
                <c:pt idx="739">
                  <c:v>59606.988189999996</c:v>
                </c:pt>
                <c:pt idx="740">
                  <c:v>59608.013890000002</c:v>
                </c:pt>
                <c:pt idx="741">
                  <c:v>59609.039579999997</c:v>
                </c:pt>
                <c:pt idx="742">
                  <c:v>59610.065280000003</c:v>
                </c:pt>
                <c:pt idx="743">
                  <c:v>59611.090969999997</c:v>
                </c:pt>
                <c:pt idx="744">
                  <c:v>59612.116670000003</c:v>
                </c:pt>
                <c:pt idx="745">
                  <c:v>59613.142360000013</c:v>
                </c:pt>
                <c:pt idx="746">
                  <c:v>59614.168060000004</c:v>
                </c:pt>
                <c:pt idx="747">
                  <c:v>59615.193749999977</c:v>
                </c:pt>
                <c:pt idx="748">
                  <c:v>59616.219440000001</c:v>
                </c:pt>
                <c:pt idx="749">
                  <c:v>59617.245139999999</c:v>
                </c:pt>
                <c:pt idx="750">
                  <c:v>59618.270830000001</c:v>
                </c:pt>
                <c:pt idx="751">
                  <c:v>59619.29653</c:v>
                </c:pt>
                <c:pt idx="752">
                  <c:v>59620.322220000002</c:v>
                </c:pt>
                <c:pt idx="753">
                  <c:v>59621.34792</c:v>
                </c:pt>
                <c:pt idx="754">
                  <c:v>59622.373610000002</c:v>
                </c:pt>
                <c:pt idx="755">
                  <c:v>59623.399310000001</c:v>
                </c:pt>
                <c:pt idx="756">
                  <c:v>59624.425000000003</c:v>
                </c:pt>
                <c:pt idx="757">
                  <c:v>59625.450689999998</c:v>
                </c:pt>
                <c:pt idx="758">
                  <c:v>59626.476390000003</c:v>
                </c:pt>
                <c:pt idx="759">
                  <c:v>59627.502080000013</c:v>
                </c:pt>
                <c:pt idx="760">
                  <c:v>59628.527779999989</c:v>
                </c:pt>
                <c:pt idx="761">
                  <c:v>59629.553469999999</c:v>
                </c:pt>
                <c:pt idx="762">
                  <c:v>59630.579169999997</c:v>
                </c:pt>
                <c:pt idx="763">
                  <c:v>59631.604860000007</c:v>
                </c:pt>
                <c:pt idx="764">
                  <c:v>59632.630560000012</c:v>
                </c:pt>
                <c:pt idx="765">
                  <c:v>59633.65625</c:v>
                </c:pt>
                <c:pt idx="766">
                  <c:v>59634.681940000002</c:v>
                </c:pt>
                <c:pt idx="767">
                  <c:v>59635.707640000001</c:v>
                </c:pt>
                <c:pt idx="768">
                  <c:v>59636.733330000003</c:v>
                </c:pt>
                <c:pt idx="769">
                  <c:v>59637.759030000001</c:v>
                </c:pt>
                <c:pt idx="770">
                  <c:v>59638.784720000003</c:v>
                </c:pt>
                <c:pt idx="771">
                  <c:v>59639.810420000002</c:v>
                </c:pt>
                <c:pt idx="772">
                  <c:v>59640.836109999997</c:v>
                </c:pt>
                <c:pt idx="773">
                  <c:v>59641.861810000002</c:v>
                </c:pt>
                <c:pt idx="774">
                  <c:v>59642.887499999997</c:v>
                </c:pt>
                <c:pt idx="775">
                  <c:v>59643.913189999999</c:v>
                </c:pt>
                <c:pt idx="776">
                  <c:v>59644.938889999998</c:v>
                </c:pt>
                <c:pt idx="777">
                  <c:v>59645.96458</c:v>
                </c:pt>
                <c:pt idx="778">
                  <c:v>59646.990280000013</c:v>
                </c:pt>
                <c:pt idx="779">
                  <c:v>59648.01597</c:v>
                </c:pt>
                <c:pt idx="780">
                  <c:v>59649.041669999999</c:v>
                </c:pt>
                <c:pt idx="781">
                  <c:v>59650.067360000001</c:v>
                </c:pt>
                <c:pt idx="782">
                  <c:v>59651.093059999999</c:v>
                </c:pt>
                <c:pt idx="783">
                  <c:v>59652.118750000001</c:v>
                </c:pt>
                <c:pt idx="784">
                  <c:v>59653.144439999996</c:v>
                </c:pt>
                <c:pt idx="785">
                  <c:v>59654.170140000002</c:v>
                </c:pt>
                <c:pt idx="786">
                  <c:v>59655.195829999997</c:v>
                </c:pt>
                <c:pt idx="787">
                  <c:v>59656.221530000003</c:v>
                </c:pt>
                <c:pt idx="788">
                  <c:v>59657.247219999997</c:v>
                </c:pt>
                <c:pt idx="789">
                  <c:v>59658.272920000003</c:v>
                </c:pt>
                <c:pt idx="790">
                  <c:v>59659.298609999998</c:v>
                </c:pt>
                <c:pt idx="791">
                  <c:v>59660.324310000011</c:v>
                </c:pt>
                <c:pt idx="792">
                  <c:v>59661.35</c:v>
                </c:pt>
                <c:pt idx="793">
                  <c:v>59662.375690000001</c:v>
                </c:pt>
                <c:pt idx="794">
                  <c:v>59663.401389999999</c:v>
                </c:pt>
                <c:pt idx="795">
                  <c:v>59664.427080000001</c:v>
                </c:pt>
                <c:pt idx="796">
                  <c:v>59665.45278</c:v>
                </c:pt>
                <c:pt idx="797">
                  <c:v>59666.478470000002</c:v>
                </c:pt>
                <c:pt idx="798">
                  <c:v>59667.50417</c:v>
                </c:pt>
                <c:pt idx="799">
                  <c:v>59668.529860000002</c:v>
                </c:pt>
                <c:pt idx="800">
                  <c:v>59669.555560000001</c:v>
                </c:pt>
                <c:pt idx="801">
                  <c:v>59670.581250000003</c:v>
                </c:pt>
                <c:pt idx="802">
                  <c:v>59671.606940000012</c:v>
                </c:pt>
                <c:pt idx="803">
                  <c:v>59672.632640000003</c:v>
                </c:pt>
                <c:pt idx="804">
                  <c:v>59673.658329999998</c:v>
                </c:pt>
                <c:pt idx="805">
                  <c:v>59674.684029999997</c:v>
                </c:pt>
                <c:pt idx="806">
                  <c:v>59675.709719999999</c:v>
                </c:pt>
                <c:pt idx="807">
                  <c:v>59676.73541999999</c:v>
                </c:pt>
                <c:pt idx="808">
                  <c:v>59677.761109999978</c:v>
                </c:pt>
                <c:pt idx="809">
                  <c:v>59678.786809999998</c:v>
                </c:pt>
                <c:pt idx="810">
                  <c:v>59679.8125</c:v>
                </c:pt>
                <c:pt idx="811">
                  <c:v>59680.838190000002</c:v>
                </c:pt>
                <c:pt idx="812">
                  <c:v>59681.863890000001</c:v>
                </c:pt>
                <c:pt idx="813">
                  <c:v>59682.889580000003</c:v>
                </c:pt>
                <c:pt idx="814">
                  <c:v>59683.915280000001</c:v>
                </c:pt>
                <c:pt idx="815">
                  <c:v>59684.940970000003</c:v>
                </c:pt>
                <c:pt idx="816">
                  <c:v>59685.966670000002</c:v>
                </c:pt>
                <c:pt idx="817">
                  <c:v>59686.992359999997</c:v>
                </c:pt>
                <c:pt idx="818">
                  <c:v>59688.018060000002</c:v>
                </c:pt>
                <c:pt idx="819">
                  <c:v>59689.043749999997</c:v>
                </c:pt>
                <c:pt idx="820">
                  <c:v>59690.069439999999</c:v>
                </c:pt>
                <c:pt idx="821">
                  <c:v>59691.095139999998</c:v>
                </c:pt>
                <c:pt idx="822">
                  <c:v>59692.12083</c:v>
                </c:pt>
                <c:pt idx="823">
                  <c:v>59693.146529999998</c:v>
                </c:pt>
                <c:pt idx="824">
                  <c:v>59694.17222</c:v>
                </c:pt>
                <c:pt idx="825">
                  <c:v>59695.197919999999</c:v>
                </c:pt>
                <c:pt idx="826">
                  <c:v>59696.223609999986</c:v>
                </c:pt>
                <c:pt idx="827">
                  <c:v>59697.249309999999</c:v>
                </c:pt>
                <c:pt idx="828">
                  <c:v>59698.275000000001</c:v>
                </c:pt>
                <c:pt idx="829">
                  <c:v>59699.300689999996</c:v>
                </c:pt>
                <c:pt idx="830">
                  <c:v>59700.326390000002</c:v>
                </c:pt>
                <c:pt idx="831">
                  <c:v>59701.352080000011</c:v>
                </c:pt>
                <c:pt idx="832">
                  <c:v>59702.377780000003</c:v>
                </c:pt>
                <c:pt idx="833">
                  <c:v>59703.403469999997</c:v>
                </c:pt>
                <c:pt idx="834">
                  <c:v>59704.429170000003</c:v>
                </c:pt>
                <c:pt idx="835">
                  <c:v>59705.454860000013</c:v>
                </c:pt>
                <c:pt idx="836">
                  <c:v>59706.480560000011</c:v>
                </c:pt>
                <c:pt idx="837">
                  <c:v>59707.506249999999</c:v>
                </c:pt>
                <c:pt idx="838">
                  <c:v>59708.531940000001</c:v>
                </c:pt>
                <c:pt idx="839">
                  <c:v>59709.557640000014</c:v>
                </c:pt>
                <c:pt idx="840">
                  <c:v>59710.583330000001</c:v>
                </c:pt>
                <c:pt idx="841">
                  <c:v>59711.60903</c:v>
                </c:pt>
                <c:pt idx="842">
                  <c:v>59712.634720000002</c:v>
                </c:pt>
                <c:pt idx="843">
                  <c:v>59713.66042</c:v>
                </c:pt>
                <c:pt idx="844">
                  <c:v>59714.686110000002</c:v>
                </c:pt>
                <c:pt idx="845">
                  <c:v>59715.711810000001</c:v>
                </c:pt>
                <c:pt idx="846">
                  <c:v>59716.737500000003</c:v>
                </c:pt>
                <c:pt idx="847">
                  <c:v>59717.763189999983</c:v>
                </c:pt>
                <c:pt idx="848">
                  <c:v>59718.788890000003</c:v>
                </c:pt>
                <c:pt idx="849">
                  <c:v>59719.814580000013</c:v>
                </c:pt>
                <c:pt idx="850">
                  <c:v>59720.840280000011</c:v>
                </c:pt>
                <c:pt idx="851">
                  <c:v>59721.865969999999</c:v>
                </c:pt>
                <c:pt idx="852">
                  <c:v>59722.891669999997</c:v>
                </c:pt>
                <c:pt idx="853">
                  <c:v>59723.917360000007</c:v>
                </c:pt>
                <c:pt idx="854">
                  <c:v>59724.943060000012</c:v>
                </c:pt>
                <c:pt idx="855">
                  <c:v>59725.96875</c:v>
                </c:pt>
                <c:pt idx="856">
                  <c:v>59726.994440000002</c:v>
                </c:pt>
                <c:pt idx="857">
                  <c:v>59728.020140000001</c:v>
                </c:pt>
                <c:pt idx="858">
                  <c:v>59729.045830000003</c:v>
                </c:pt>
                <c:pt idx="859">
                  <c:v>59730.071530000001</c:v>
                </c:pt>
                <c:pt idx="860">
                  <c:v>59731.097220000003</c:v>
                </c:pt>
                <c:pt idx="861">
                  <c:v>59732.122920000002</c:v>
                </c:pt>
                <c:pt idx="862">
                  <c:v>59733.148609999997</c:v>
                </c:pt>
                <c:pt idx="863">
                  <c:v>59734.174310000002</c:v>
                </c:pt>
                <c:pt idx="864">
                  <c:v>59735.199999999997</c:v>
                </c:pt>
                <c:pt idx="865">
                  <c:v>59736.225689999977</c:v>
                </c:pt>
                <c:pt idx="866">
                  <c:v>59737.251389999998</c:v>
                </c:pt>
                <c:pt idx="867">
                  <c:v>59738.27708</c:v>
                </c:pt>
                <c:pt idx="868">
                  <c:v>59739.302780000013</c:v>
                </c:pt>
                <c:pt idx="869">
                  <c:v>59740.32847</c:v>
                </c:pt>
                <c:pt idx="870">
                  <c:v>59741.354169999999</c:v>
                </c:pt>
                <c:pt idx="871">
                  <c:v>59742.379860000001</c:v>
                </c:pt>
                <c:pt idx="872">
                  <c:v>59743.405560000007</c:v>
                </c:pt>
                <c:pt idx="873">
                  <c:v>59744.431250000001</c:v>
                </c:pt>
                <c:pt idx="874">
                  <c:v>59745.456940000011</c:v>
                </c:pt>
                <c:pt idx="875">
                  <c:v>59746.482640000002</c:v>
                </c:pt>
                <c:pt idx="876">
                  <c:v>59747.508329999997</c:v>
                </c:pt>
                <c:pt idx="877">
                  <c:v>59748.534030000003</c:v>
                </c:pt>
                <c:pt idx="878">
                  <c:v>59749.559719999997</c:v>
                </c:pt>
                <c:pt idx="879">
                  <c:v>59750.585420000003</c:v>
                </c:pt>
                <c:pt idx="880">
                  <c:v>59751.611109999998</c:v>
                </c:pt>
                <c:pt idx="881">
                  <c:v>59752.636810000011</c:v>
                </c:pt>
                <c:pt idx="882">
                  <c:v>59753.662499999999</c:v>
                </c:pt>
                <c:pt idx="883">
                  <c:v>59754.688190000001</c:v>
                </c:pt>
                <c:pt idx="884">
                  <c:v>59755.713889999999</c:v>
                </c:pt>
                <c:pt idx="885">
                  <c:v>59756.739580000001</c:v>
                </c:pt>
                <c:pt idx="886">
                  <c:v>59757.76528</c:v>
                </c:pt>
                <c:pt idx="887">
                  <c:v>59758.790969999987</c:v>
                </c:pt>
                <c:pt idx="888">
                  <c:v>59759.81667</c:v>
                </c:pt>
                <c:pt idx="889">
                  <c:v>59760.842360000002</c:v>
                </c:pt>
                <c:pt idx="890">
                  <c:v>59761.868060000001</c:v>
                </c:pt>
                <c:pt idx="891">
                  <c:v>59762.893750000003</c:v>
                </c:pt>
                <c:pt idx="892">
                  <c:v>59763.919440000012</c:v>
                </c:pt>
                <c:pt idx="893">
                  <c:v>59764.945140000003</c:v>
                </c:pt>
                <c:pt idx="894">
                  <c:v>59765.970829999998</c:v>
                </c:pt>
                <c:pt idx="895">
                  <c:v>59766.996529999997</c:v>
                </c:pt>
                <c:pt idx="896">
                  <c:v>59768.022220000013</c:v>
                </c:pt>
                <c:pt idx="897">
                  <c:v>59769.047919999997</c:v>
                </c:pt>
                <c:pt idx="898">
                  <c:v>59770.073609999999</c:v>
                </c:pt>
                <c:pt idx="899">
                  <c:v>59771.099309999998</c:v>
                </c:pt>
                <c:pt idx="900">
                  <c:v>59772.125</c:v>
                </c:pt>
                <c:pt idx="901">
                  <c:v>59773.150690000002</c:v>
                </c:pt>
                <c:pt idx="902">
                  <c:v>59774.176390000001</c:v>
                </c:pt>
                <c:pt idx="903">
                  <c:v>59775.202080000003</c:v>
                </c:pt>
                <c:pt idx="904">
                  <c:v>59776.227779999987</c:v>
                </c:pt>
                <c:pt idx="905">
                  <c:v>59777.253470000003</c:v>
                </c:pt>
                <c:pt idx="906">
                  <c:v>59778.279169999987</c:v>
                </c:pt>
                <c:pt idx="907">
                  <c:v>59779.304860000011</c:v>
                </c:pt>
                <c:pt idx="908">
                  <c:v>59780.330560000002</c:v>
                </c:pt>
                <c:pt idx="909">
                  <c:v>59781.356249999997</c:v>
                </c:pt>
                <c:pt idx="910">
                  <c:v>59782.381940000007</c:v>
                </c:pt>
                <c:pt idx="911">
                  <c:v>59783.407639999998</c:v>
                </c:pt>
                <c:pt idx="912">
                  <c:v>59784.43333</c:v>
                </c:pt>
                <c:pt idx="913">
                  <c:v>59785.459029999998</c:v>
                </c:pt>
                <c:pt idx="914">
                  <c:v>59786.48472</c:v>
                </c:pt>
                <c:pt idx="915">
                  <c:v>59787.510420000013</c:v>
                </c:pt>
                <c:pt idx="916">
                  <c:v>59788.536110000001</c:v>
                </c:pt>
                <c:pt idx="917">
                  <c:v>59789.561809999999</c:v>
                </c:pt>
                <c:pt idx="918">
                  <c:v>59790.587500000001</c:v>
                </c:pt>
                <c:pt idx="919">
                  <c:v>59791.613189999996</c:v>
                </c:pt>
                <c:pt idx="920">
                  <c:v>59792.638890000002</c:v>
                </c:pt>
                <c:pt idx="921">
                  <c:v>59793.664579999997</c:v>
                </c:pt>
                <c:pt idx="922">
                  <c:v>59794.690280000003</c:v>
                </c:pt>
                <c:pt idx="923">
                  <c:v>59795.715969999997</c:v>
                </c:pt>
                <c:pt idx="924">
                  <c:v>59796.741670000003</c:v>
                </c:pt>
                <c:pt idx="925">
                  <c:v>59797.767359999998</c:v>
                </c:pt>
                <c:pt idx="926">
                  <c:v>59798.793059999989</c:v>
                </c:pt>
                <c:pt idx="927">
                  <c:v>59799.818749999999</c:v>
                </c:pt>
                <c:pt idx="928">
                  <c:v>59800.844440000001</c:v>
                </c:pt>
                <c:pt idx="929">
                  <c:v>59801.870140000014</c:v>
                </c:pt>
                <c:pt idx="930">
                  <c:v>59802.895830000001</c:v>
                </c:pt>
                <c:pt idx="931">
                  <c:v>59803.92153</c:v>
                </c:pt>
                <c:pt idx="932">
                  <c:v>59804.947220000002</c:v>
                </c:pt>
                <c:pt idx="933">
                  <c:v>59805.97292</c:v>
                </c:pt>
                <c:pt idx="934">
                  <c:v>59806.998610000002</c:v>
                </c:pt>
                <c:pt idx="935">
                  <c:v>59808.024310000001</c:v>
                </c:pt>
                <c:pt idx="936">
                  <c:v>59809.05</c:v>
                </c:pt>
                <c:pt idx="937">
                  <c:v>59810.075689999998</c:v>
                </c:pt>
                <c:pt idx="938">
                  <c:v>59811.101390000003</c:v>
                </c:pt>
                <c:pt idx="939">
                  <c:v>59812.127079999998</c:v>
                </c:pt>
                <c:pt idx="940">
                  <c:v>59813.152779999997</c:v>
                </c:pt>
                <c:pt idx="941">
                  <c:v>59814.178469999999</c:v>
                </c:pt>
                <c:pt idx="942">
                  <c:v>59815.204169999997</c:v>
                </c:pt>
                <c:pt idx="943">
                  <c:v>59816.229859999999</c:v>
                </c:pt>
                <c:pt idx="944">
                  <c:v>59817.255560000012</c:v>
                </c:pt>
                <c:pt idx="945">
                  <c:v>59818.28125</c:v>
                </c:pt>
                <c:pt idx="946">
                  <c:v>59819.306940000002</c:v>
                </c:pt>
                <c:pt idx="947">
                  <c:v>59820.332640000001</c:v>
                </c:pt>
                <c:pt idx="948">
                  <c:v>59821.358330000003</c:v>
                </c:pt>
                <c:pt idx="949">
                  <c:v>59822.384030000001</c:v>
                </c:pt>
                <c:pt idx="950">
                  <c:v>59823.409720000003</c:v>
                </c:pt>
                <c:pt idx="951">
                  <c:v>59824.435420000002</c:v>
                </c:pt>
                <c:pt idx="952">
                  <c:v>59825.461109999997</c:v>
                </c:pt>
                <c:pt idx="953">
                  <c:v>59826.486810000002</c:v>
                </c:pt>
                <c:pt idx="954">
                  <c:v>59827.512499999997</c:v>
                </c:pt>
                <c:pt idx="955">
                  <c:v>59828.538189999999</c:v>
                </c:pt>
                <c:pt idx="956">
                  <c:v>59829.563889999998</c:v>
                </c:pt>
                <c:pt idx="957">
                  <c:v>59830.58958</c:v>
                </c:pt>
                <c:pt idx="958">
                  <c:v>59831.615280000013</c:v>
                </c:pt>
                <c:pt idx="959">
                  <c:v>59832.64097</c:v>
                </c:pt>
                <c:pt idx="960">
                  <c:v>59833.666669999999</c:v>
                </c:pt>
                <c:pt idx="961">
                  <c:v>59834.692360000001</c:v>
                </c:pt>
                <c:pt idx="962">
                  <c:v>59835.718060000007</c:v>
                </c:pt>
                <c:pt idx="963">
                  <c:v>59836.743749999987</c:v>
                </c:pt>
                <c:pt idx="964">
                  <c:v>59837.769439999989</c:v>
                </c:pt>
                <c:pt idx="965">
                  <c:v>59838.795139999987</c:v>
                </c:pt>
                <c:pt idx="966">
                  <c:v>59839.820829999997</c:v>
                </c:pt>
                <c:pt idx="967">
                  <c:v>59840.846530000003</c:v>
                </c:pt>
                <c:pt idx="968">
                  <c:v>59841.872220000012</c:v>
                </c:pt>
                <c:pt idx="969">
                  <c:v>59842.897920000003</c:v>
                </c:pt>
                <c:pt idx="970">
                  <c:v>59843.923609999998</c:v>
                </c:pt>
                <c:pt idx="971">
                  <c:v>59844.949310000011</c:v>
                </c:pt>
                <c:pt idx="972">
                  <c:v>59845.975000000013</c:v>
                </c:pt>
                <c:pt idx="973">
                  <c:v>59847.000690000001</c:v>
                </c:pt>
                <c:pt idx="974">
                  <c:v>59848.026389999999</c:v>
                </c:pt>
                <c:pt idx="975">
                  <c:v>59849.052080000001</c:v>
                </c:pt>
                <c:pt idx="976">
                  <c:v>59850.07778</c:v>
                </c:pt>
                <c:pt idx="977">
                  <c:v>59851.103469999987</c:v>
                </c:pt>
                <c:pt idx="978">
                  <c:v>59852.129169999993</c:v>
                </c:pt>
                <c:pt idx="979">
                  <c:v>59853.154860000002</c:v>
                </c:pt>
                <c:pt idx="980">
                  <c:v>59854.180560000001</c:v>
                </c:pt>
                <c:pt idx="981">
                  <c:v>59855.206250000003</c:v>
                </c:pt>
                <c:pt idx="982">
                  <c:v>59856.231939999998</c:v>
                </c:pt>
                <c:pt idx="983">
                  <c:v>59857.257640000003</c:v>
                </c:pt>
                <c:pt idx="984">
                  <c:v>59858.283329999998</c:v>
                </c:pt>
                <c:pt idx="985">
                  <c:v>59859.309029999997</c:v>
                </c:pt>
                <c:pt idx="986">
                  <c:v>59860.334720000013</c:v>
                </c:pt>
                <c:pt idx="987">
                  <c:v>59861.360419999997</c:v>
                </c:pt>
                <c:pt idx="988">
                  <c:v>59862.386109999999</c:v>
                </c:pt>
                <c:pt idx="989">
                  <c:v>59863.411809999998</c:v>
                </c:pt>
                <c:pt idx="990">
                  <c:v>59864.4375</c:v>
                </c:pt>
                <c:pt idx="991">
                  <c:v>59865.463189999988</c:v>
                </c:pt>
                <c:pt idx="992">
                  <c:v>59866.488890000001</c:v>
                </c:pt>
                <c:pt idx="993">
                  <c:v>59867.514580000003</c:v>
                </c:pt>
                <c:pt idx="994">
                  <c:v>59868.540280000001</c:v>
                </c:pt>
                <c:pt idx="995">
                  <c:v>59869.565970000003</c:v>
                </c:pt>
                <c:pt idx="996">
                  <c:v>59870.591669999987</c:v>
                </c:pt>
                <c:pt idx="997">
                  <c:v>59871.617359999997</c:v>
                </c:pt>
                <c:pt idx="998">
                  <c:v>59872.643060000002</c:v>
                </c:pt>
                <c:pt idx="999">
                  <c:v>59873.668749999997</c:v>
                </c:pt>
                <c:pt idx="1000">
                  <c:v>59874.694439999999</c:v>
                </c:pt>
                <c:pt idx="1001">
                  <c:v>59875.720139999998</c:v>
                </c:pt>
                <c:pt idx="1002">
                  <c:v>59876.74583</c:v>
                </c:pt>
                <c:pt idx="1003">
                  <c:v>59877.771529999998</c:v>
                </c:pt>
                <c:pt idx="1004">
                  <c:v>59878.79722</c:v>
                </c:pt>
                <c:pt idx="1005">
                  <c:v>59879.822920000013</c:v>
                </c:pt>
                <c:pt idx="1006">
                  <c:v>59880.848610000001</c:v>
                </c:pt>
                <c:pt idx="1007">
                  <c:v>59881.874309999999</c:v>
                </c:pt>
                <c:pt idx="1008">
                  <c:v>59882.9</c:v>
                </c:pt>
                <c:pt idx="1009">
                  <c:v>59883.925689999996</c:v>
                </c:pt>
                <c:pt idx="1010">
                  <c:v>59884.951390000002</c:v>
                </c:pt>
                <c:pt idx="1011">
                  <c:v>59885.977079999997</c:v>
                </c:pt>
                <c:pt idx="1012">
                  <c:v>59887.002780000003</c:v>
                </c:pt>
                <c:pt idx="1013">
                  <c:v>59888.028469999997</c:v>
                </c:pt>
                <c:pt idx="1014">
                  <c:v>59889.054170000003</c:v>
                </c:pt>
                <c:pt idx="1015">
                  <c:v>59890.079860000013</c:v>
                </c:pt>
                <c:pt idx="1016">
                  <c:v>59891.105560000004</c:v>
                </c:pt>
                <c:pt idx="1017">
                  <c:v>59892.131249999999</c:v>
                </c:pt>
                <c:pt idx="1018">
                  <c:v>59893.156940000001</c:v>
                </c:pt>
                <c:pt idx="1019">
                  <c:v>59894.182640000014</c:v>
                </c:pt>
                <c:pt idx="1020">
                  <c:v>59895.208330000001</c:v>
                </c:pt>
                <c:pt idx="1021">
                  <c:v>59896.23403</c:v>
                </c:pt>
                <c:pt idx="1022">
                  <c:v>59897.259720000002</c:v>
                </c:pt>
                <c:pt idx="1023">
                  <c:v>59898.28542</c:v>
                </c:pt>
                <c:pt idx="1024">
                  <c:v>59899.311110000002</c:v>
                </c:pt>
                <c:pt idx="1025">
                  <c:v>59900.336810000001</c:v>
                </c:pt>
                <c:pt idx="1026">
                  <c:v>59901.362500000003</c:v>
                </c:pt>
                <c:pt idx="1027">
                  <c:v>59902.388189999998</c:v>
                </c:pt>
                <c:pt idx="1028">
                  <c:v>59903.413890000003</c:v>
                </c:pt>
                <c:pt idx="1029">
                  <c:v>59904.439580000013</c:v>
                </c:pt>
                <c:pt idx="1030">
                  <c:v>59905.465279999997</c:v>
                </c:pt>
                <c:pt idx="1031">
                  <c:v>59906.490969999999</c:v>
                </c:pt>
                <c:pt idx="1032">
                  <c:v>59907.516669999997</c:v>
                </c:pt>
                <c:pt idx="1033">
                  <c:v>59908.542360000007</c:v>
                </c:pt>
                <c:pt idx="1034">
                  <c:v>59909.568060000012</c:v>
                </c:pt>
                <c:pt idx="1035">
                  <c:v>59910.593749999993</c:v>
                </c:pt>
                <c:pt idx="1036">
                  <c:v>59911.619440000002</c:v>
                </c:pt>
                <c:pt idx="1037">
                  <c:v>59912.645140000001</c:v>
                </c:pt>
                <c:pt idx="1038">
                  <c:v>59913.670830000003</c:v>
                </c:pt>
                <c:pt idx="1039">
                  <c:v>59914.696530000001</c:v>
                </c:pt>
                <c:pt idx="1040">
                  <c:v>59915.722220000003</c:v>
                </c:pt>
                <c:pt idx="1041">
                  <c:v>59916.747920000002</c:v>
                </c:pt>
                <c:pt idx="1042">
                  <c:v>59917.773609999997</c:v>
                </c:pt>
                <c:pt idx="1043">
                  <c:v>59918.799309999988</c:v>
                </c:pt>
                <c:pt idx="1044">
                  <c:v>59919.824999999997</c:v>
                </c:pt>
                <c:pt idx="1045">
                  <c:v>59920.850689999999</c:v>
                </c:pt>
                <c:pt idx="1046">
                  <c:v>59921.876389999998</c:v>
                </c:pt>
                <c:pt idx="1047">
                  <c:v>59922.90208</c:v>
                </c:pt>
                <c:pt idx="1048">
                  <c:v>59923.927779999998</c:v>
                </c:pt>
                <c:pt idx="1049">
                  <c:v>59924.95347</c:v>
                </c:pt>
                <c:pt idx="1050">
                  <c:v>59925.979169999999</c:v>
                </c:pt>
                <c:pt idx="1051">
                  <c:v>59927.004860000001</c:v>
                </c:pt>
                <c:pt idx="1052">
                  <c:v>59928.030560000007</c:v>
                </c:pt>
                <c:pt idx="1053">
                  <c:v>59929.056250000001</c:v>
                </c:pt>
                <c:pt idx="1054">
                  <c:v>59930.081939999996</c:v>
                </c:pt>
                <c:pt idx="1055">
                  <c:v>59931.107640000002</c:v>
                </c:pt>
                <c:pt idx="1056">
                  <c:v>59932.133329999997</c:v>
                </c:pt>
                <c:pt idx="1057">
                  <c:v>59933.159030000003</c:v>
                </c:pt>
                <c:pt idx="1058">
                  <c:v>59934.184719999997</c:v>
                </c:pt>
                <c:pt idx="1059">
                  <c:v>59935.210420000003</c:v>
                </c:pt>
                <c:pt idx="1060">
                  <c:v>59936.236109999998</c:v>
                </c:pt>
                <c:pt idx="1061">
                  <c:v>59937.261810000004</c:v>
                </c:pt>
                <c:pt idx="1062">
                  <c:v>59938.287499999999</c:v>
                </c:pt>
                <c:pt idx="1063">
                  <c:v>59939.313190000001</c:v>
                </c:pt>
                <c:pt idx="1064">
                  <c:v>59940.338889999999</c:v>
                </c:pt>
                <c:pt idx="1065">
                  <c:v>59941.364580000001</c:v>
                </c:pt>
                <c:pt idx="1066">
                  <c:v>59942.39028</c:v>
                </c:pt>
                <c:pt idx="1067">
                  <c:v>59943.415970000002</c:v>
                </c:pt>
                <c:pt idx="1068">
                  <c:v>59944.44167</c:v>
                </c:pt>
                <c:pt idx="1069">
                  <c:v>59945.467360000002</c:v>
                </c:pt>
                <c:pt idx="1070">
                  <c:v>59946.493060000001</c:v>
                </c:pt>
                <c:pt idx="1071">
                  <c:v>59947.518750000003</c:v>
                </c:pt>
                <c:pt idx="1072">
                  <c:v>59948.544440000012</c:v>
                </c:pt>
                <c:pt idx="1073">
                  <c:v>59949.570140000003</c:v>
                </c:pt>
                <c:pt idx="1074">
                  <c:v>59950.595829999998</c:v>
                </c:pt>
                <c:pt idx="1075">
                  <c:v>59951.621529999997</c:v>
                </c:pt>
                <c:pt idx="1076">
                  <c:v>59952.647220000013</c:v>
                </c:pt>
                <c:pt idx="1077">
                  <c:v>59953.672919999997</c:v>
                </c:pt>
                <c:pt idx="1078">
                  <c:v>59954.698609999999</c:v>
                </c:pt>
                <c:pt idx="1079">
                  <c:v>59955.724309999998</c:v>
                </c:pt>
                <c:pt idx="1080">
                  <c:v>59956.75</c:v>
                </c:pt>
                <c:pt idx="1081">
                  <c:v>59957.775689999988</c:v>
                </c:pt>
                <c:pt idx="1082">
                  <c:v>59958.801390000001</c:v>
                </c:pt>
                <c:pt idx="1083">
                  <c:v>59959.827080000003</c:v>
                </c:pt>
                <c:pt idx="1084">
                  <c:v>59960.852780000001</c:v>
                </c:pt>
                <c:pt idx="1085">
                  <c:v>59961.878470000003</c:v>
                </c:pt>
                <c:pt idx="1086">
                  <c:v>59962.904170000002</c:v>
                </c:pt>
                <c:pt idx="1087">
                  <c:v>59963.929859999997</c:v>
                </c:pt>
                <c:pt idx="1088">
                  <c:v>59964.955560000002</c:v>
                </c:pt>
                <c:pt idx="1089">
                  <c:v>59965.981249999997</c:v>
                </c:pt>
                <c:pt idx="1090">
                  <c:v>59967.006940000007</c:v>
                </c:pt>
                <c:pt idx="1091">
                  <c:v>59968.032639999998</c:v>
                </c:pt>
                <c:pt idx="1092">
                  <c:v>59969.05833</c:v>
                </c:pt>
                <c:pt idx="1093">
                  <c:v>59970.084029999998</c:v>
                </c:pt>
                <c:pt idx="1094">
                  <c:v>59971.10972</c:v>
                </c:pt>
                <c:pt idx="1095">
                  <c:v>59972.135419999999</c:v>
                </c:pt>
                <c:pt idx="1096">
                  <c:v>59973.161109999986</c:v>
                </c:pt>
                <c:pt idx="1097">
                  <c:v>59974.186809999999</c:v>
                </c:pt>
                <c:pt idx="1098">
                  <c:v>59975.212500000001</c:v>
                </c:pt>
                <c:pt idx="1099">
                  <c:v>59976.238189999996</c:v>
                </c:pt>
                <c:pt idx="1100">
                  <c:v>59977.263889999987</c:v>
                </c:pt>
                <c:pt idx="1101">
                  <c:v>59978.289579999997</c:v>
                </c:pt>
                <c:pt idx="1102">
                  <c:v>59979.315280000003</c:v>
                </c:pt>
                <c:pt idx="1103">
                  <c:v>59980.340969999997</c:v>
                </c:pt>
                <c:pt idx="1104">
                  <c:v>59981.366670000003</c:v>
                </c:pt>
                <c:pt idx="1105">
                  <c:v>59982.392360000013</c:v>
                </c:pt>
                <c:pt idx="1106">
                  <c:v>59983.418060000011</c:v>
                </c:pt>
                <c:pt idx="1107">
                  <c:v>59984.443749999999</c:v>
                </c:pt>
                <c:pt idx="1108">
                  <c:v>59985.469440000001</c:v>
                </c:pt>
                <c:pt idx="1109">
                  <c:v>59986.495139999999</c:v>
                </c:pt>
                <c:pt idx="1110">
                  <c:v>59987.520830000001</c:v>
                </c:pt>
                <c:pt idx="1111">
                  <c:v>59988.54653</c:v>
                </c:pt>
                <c:pt idx="1112">
                  <c:v>59989.572220000002</c:v>
                </c:pt>
                <c:pt idx="1113">
                  <c:v>59990.59792</c:v>
                </c:pt>
                <c:pt idx="1114">
                  <c:v>59991.623610000002</c:v>
                </c:pt>
                <c:pt idx="1115">
                  <c:v>59992.649310000001</c:v>
                </c:pt>
                <c:pt idx="1116">
                  <c:v>59993.675000000003</c:v>
                </c:pt>
                <c:pt idx="1117">
                  <c:v>59994.700689999998</c:v>
                </c:pt>
                <c:pt idx="1118">
                  <c:v>59995.726390000003</c:v>
                </c:pt>
                <c:pt idx="1119">
                  <c:v>59996.752080000013</c:v>
                </c:pt>
                <c:pt idx="1120">
                  <c:v>59997.777779999989</c:v>
                </c:pt>
                <c:pt idx="1121">
                  <c:v>59998.803469999999</c:v>
                </c:pt>
                <c:pt idx="1122">
                  <c:v>59999.829169999997</c:v>
                </c:pt>
                <c:pt idx="1123">
                  <c:v>60000.854860000007</c:v>
                </c:pt>
                <c:pt idx="1124">
                  <c:v>60001.880560000012</c:v>
                </c:pt>
                <c:pt idx="1125">
                  <c:v>60002.90625</c:v>
                </c:pt>
                <c:pt idx="1126">
                  <c:v>60003.931940000002</c:v>
                </c:pt>
                <c:pt idx="1127">
                  <c:v>60004.957640000001</c:v>
                </c:pt>
                <c:pt idx="1128">
                  <c:v>60005.983330000003</c:v>
                </c:pt>
                <c:pt idx="1129">
                  <c:v>60007.009030000001</c:v>
                </c:pt>
                <c:pt idx="1130">
                  <c:v>60008.034720000003</c:v>
                </c:pt>
                <c:pt idx="1131">
                  <c:v>60009.060420000002</c:v>
                </c:pt>
                <c:pt idx="1132">
                  <c:v>60010.086109999997</c:v>
                </c:pt>
                <c:pt idx="1133">
                  <c:v>60011.111810000002</c:v>
                </c:pt>
                <c:pt idx="1134">
                  <c:v>60012.137499999997</c:v>
                </c:pt>
                <c:pt idx="1135">
                  <c:v>60013.163189999977</c:v>
                </c:pt>
                <c:pt idx="1136">
                  <c:v>60014.188889999998</c:v>
                </c:pt>
                <c:pt idx="1137">
                  <c:v>60015.21458</c:v>
                </c:pt>
                <c:pt idx="1138">
                  <c:v>60016.240280000013</c:v>
                </c:pt>
                <c:pt idx="1139">
                  <c:v>60017.265969999993</c:v>
                </c:pt>
                <c:pt idx="1140">
                  <c:v>60018.291669999977</c:v>
                </c:pt>
                <c:pt idx="1141">
                  <c:v>60019.317360000001</c:v>
                </c:pt>
                <c:pt idx="1142">
                  <c:v>60020.343060000007</c:v>
                </c:pt>
                <c:pt idx="1143">
                  <c:v>60021.368750000001</c:v>
                </c:pt>
                <c:pt idx="1144">
                  <c:v>60022.394439999996</c:v>
                </c:pt>
                <c:pt idx="1145">
                  <c:v>60023.420140000002</c:v>
                </c:pt>
                <c:pt idx="1146">
                  <c:v>60024.445829999997</c:v>
                </c:pt>
                <c:pt idx="1147">
                  <c:v>60025.471530000003</c:v>
                </c:pt>
                <c:pt idx="1148">
                  <c:v>60026.497219999997</c:v>
                </c:pt>
                <c:pt idx="1149">
                  <c:v>60027.522920000003</c:v>
                </c:pt>
                <c:pt idx="1150">
                  <c:v>60028.548609999998</c:v>
                </c:pt>
                <c:pt idx="1151">
                  <c:v>60029.574310000011</c:v>
                </c:pt>
                <c:pt idx="1152">
                  <c:v>60030.6</c:v>
                </c:pt>
                <c:pt idx="1153">
                  <c:v>60031.625689999993</c:v>
                </c:pt>
                <c:pt idx="1154">
                  <c:v>60032.651389999999</c:v>
                </c:pt>
                <c:pt idx="1155">
                  <c:v>60033.677080000001</c:v>
                </c:pt>
                <c:pt idx="1156">
                  <c:v>60034.70278</c:v>
                </c:pt>
                <c:pt idx="1157">
                  <c:v>60035.728469999987</c:v>
                </c:pt>
                <c:pt idx="1158">
                  <c:v>60036.75417</c:v>
                </c:pt>
                <c:pt idx="1159">
                  <c:v>60037.779860000002</c:v>
                </c:pt>
                <c:pt idx="1160">
                  <c:v>60038.805560000001</c:v>
                </c:pt>
                <c:pt idx="1161">
                  <c:v>60039.831250000003</c:v>
                </c:pt>
                <c:pt idx="1162">
                  <c:v>60040.856940000012</c:v>
                </c:pt>
                <c:pt idx="1163">
                  <c:v>60041.882640000003</c:v>
                </c:pt>
                <c:pt idx="1164">
                  <c:v>60042.908329999998</c:v>
                </c:pt>
                <c:pt idx="1165">
                  <c:v>60043.934029999997</c:v>
                </c:pt>
                <c:pt idx="1166">
                  <c:v>60044.959720000013</c:v>
                </c:pt>
                <c:pt idx="1167">
                  <c:v>60045.985419999997</c:v>
                </c:pt>
                <c:pt idx="1168">
                  <c:v>60047.011109999999</c:v>
                </c:pt>
                <c:pt idx="1169">
                  <c:v>60048.036809999998</c:v>
                </c:pt>
                <c:pt idx="1170">
                  <c:v>60049.0625</c:v>
                </c:pt>
                <c:pt idx="1171">
                  <c:v>60050.088190000002</c:v>
                </c:pt>
                <c:pt idx="1172">
                  <c:v>60051.113890000001</c:v>
                </c:pt>
                <c:pt idx="1173">
                  <c:v>60052.139580000003</c:v>
                </c:pt>
                <c:pt idx="1174">
                  <c:v>60053.165280000001</c:v>
                </c:pt>
                <c:pt idx="1175">
                  <c:v>60054.190970000003</c:v>
                </c:pt>
                <c:pt idx="1176">
                  <c:v>60055.216670000002</c:v>
                </c:pt>
                <c:pt idx="1177">
                  <c:v>60056.242359999997</c:v>
                </c:pt>
                <c:pt idx="1178">
                  <c:v>60057.268060000002</c:v>
                </c:pt>
                <c:pt idx="1179">
                  <c:v>60058.293749999983</c:v>
                </c:pt>
                <c:pt idx="1180">
                  <c:v>60059.319440000007</c:v>
                </c:pt>
                <c:pt idx="1181">
                  <c:v>60060.345139999998</c:v>
                </c:pt>
                <c:pt idx="1182">
                  <c:v>60061.37083</c:v>
                </c:pt>
                <c:pt idx="1183">
                  <c:v>60062.396529999998</c:v>
                </c:pt>
                <c:pt idx="1184">
                  <c:v>60063.42222</c:v>
                </c:pt>
                <c:pt idx="1185">
                  <c:v>60064.447920000013</c:v>
                </c:pt>
                <c:pt idx="1186">
                  <c:v>60065.473610000001</c:v>
                </c:pt>
                <c:pt idx="1187">
                  <c:v>60066.499309999999</c:v>
                </c:pt>
                <c:pt idx="1188">
                  <c:v>60067.525000000001</c:v>
                </c:pt>
                <c:pt idx="1189">
                  <c:v>60068.550689999996</c:v>
                </c:pt>
                <c:pt idx="1190">
                  <c:v>60069.576390000002</c:v>
                </c:pt>
                <c:pt idx="1191">
                  <c:v>60070.602079999997</c:v>
                </c:pt>
                <c:pt idx="1192">
                  <c:v>60071.627779999988</c:v>
                </c:pt>
                <c:pt idx="1193">
                  <c:v>60072.653469999997</c:v>
                </c:pt>
                <c:pt idx="1194">
                  <c:v>60073.679170000003</c:v>
                </c:pt>
                <c:pt idx="1195">
                  <c:v>60074.704860000013</c:v>
                </c:pt>
                <c:pt idx="1196">
                  <c:v>60075.730560000004</c:v>
                </c:pt>
                <c:pt idx="1197">
                  <c:v>60076.756249999999</c:v>
                </c:pt>
                <c:pt idx="1198">
                  <c:v>60077.781940000001</c:v>
                </c:pt>
                <c:pt idx="1199">
                  <c:v>60078.807640000014</c:v>
                </c:pt>
                <c:pt idx="1200">
                  <c:v>60079.833330000001</c:v>
                </c:pt>
                <c:pt idx="1201">
                  <c:v>60080.85903</c:v>
                </c:pt>
                <c:pt idx="1202">
                  <c:v>60081.884720000002</c:v>
                </c:pt>
                <c:pt idx="1203">
                  <c:v>60082.91042</c:v>
                </c:pt>
                <c:pt idx="1204">
                  <c:v>60083.936110000002</c:v>
                </c:pt>
                <c:pt idx="1205">
                  <c:v>60084.961810000001</c:v>
                </c:pt>
                <c:pt idx="1206">
                  <c:v>60085.987500000003</c:v>
                </c:pt>
                <c:pt idx="1207">
                  <c:v>60087.013189999998</c:v>
                </c:pt>
                <c:pt idx="1208">
                  <c:v>60088.038890000003</c:v>
                </c:pt>
                <c:pt idx="1209">
                  <c:v>60089.064580000013</c:v>
                </c:pt>
                <c:pt idx="1210">
                  <c:v>60090.090279999997</c:v>
                </c:pt>
                <c:pt idx="1211">
                  <c:v>60091.115969999999</c:v>
                </c:pt>
                <c:pt idx="1212">
                  <c:v>60092.141669999997</c:v>
                </c:pt>
                <c:pt idx="1213">
                  <c:v>60093.167359999999</c:v>
                </c:pt>
                <c:pt idx="1214">
                  <c:v>60094.193059999998</c:v>
                </c:pt>
                <c:pt idx="1215">
                  <c:v>60095.21875</c:v>
                </c:pt>
                <c:pt idx="1216">
                  <c:v>60096.244440000002</c:v>
                </c:pt>
                <c:pt idx="1217">
                  <c:v>60097.270140000001</c:v>
                </c:pt>
                <c:pt idx="1218">
                  <c:v>60098.295830000003</c:v>
                </c:pt>
                <c:pt idx="1219">
                  <c:v>60099.321530000001</c:v>
                </c:pt>
                <c:pt idx="1220">
                  <c:v>60100.347220000003</c:v>
                </c:pt>
                <c:pt idx="1221">
                  <c:v>60101.372920000002</c:v>
                </c:pt>
                <c:pt idx="1222">
                  <c:v>60102.398609999997</c:v>
                </c:pt>
                <c:pt idx="1223">
                  <c:v>60103.424310000002</c:v>
                </c:pt>
                <c:pt idx="1224">
                  <c:v>60104.45</c:v>
                </c:pt>
                <c:pt idx="1225">
                  <c:v>60105.475689999999</c:v>
                </c:pt>
                <c:pt idx="1226">
                  <c:v>60106.501389999998</c:v>
                </c:pt>
                <c:pt idx="1227">
                  <c:v>60107.52708</c:v>
                </c:pt>
                <c:pt idx="1228">
                  <c:v>60108.552780000013</c:v>
                </c:pt>
                <c:pt idx="1229">
                  <c:v>60109.57847</c:v>
                </c:pt>
                <c:pt idx="1230">
                  <c:v>60110.604169999999</c:v>
                </c:pt>
                <c:pt idx="1231">
                  <c:v>60111.629860000001</c:v>
                </c:pt>
                <c:pt idx="1232">
                  <c:v>60112.655560000007</c:v>
                </c:pt>
                <c:pt idx="1233">
                  <c:v>60113.681250000001</c:v>
                </c:pt>
                <c:pt idx="1234">
                  <c:v>60114.706939999996</c:v>
                </c:pt>
                <c:pt idx="1235">
                  <c:v>60115.732640000002</c:v>
                </c:pt>
                <c:pt idx="1236">
                  <c:v>60116.758329999997</c:v>
                </c:pt>
                <c:pt idx="1237">
                  <c:v>60117.784030000003</c:v>
                </c:pt>
                <c:pt idx="1238">
                  <c:v>60118.809719999997</c:v>
                </c:pt>
                <c:pt idx="1239">
                  <c:v>60119.835420000003</c:v>
                </c:pt>
                <c:pt idx="1240">
                  <c:v>60120.861109999998</c:v>
                </c:pt>
                <c:pt idx="1241">
                  <c:v>60121.886810000011</c:v>
                </c:pt>
                <c:pt idx="1242">
                  <c:v>60122.912499999999</c:v>
                </c:pt>
                <c:pt idx="1243">
                  <c:v>60123.938190000001</c:v>
                </c:pt>
                <c:pt idx="1244">
                  <c:v>60124.963889999999</c:v>
                </c:pt>
                <c:pt idx="1245">
                  <c:v>60125.989580000001</c:v>
                </c:pt>
                <c:pt idx="1246">
                  <c:v>60127.01528</c:v>
                </c:pt>
                <c:pt idx="1247">
                  <c:v>60128.040970000002</c:v>
                </c:pt>
                <c:pt idx="1248">
                  <c:v>60129.06667</c:v>
                </c:pt>
                <c:pt idx="1249">
                  <c:v>60130.092360000002</c:v>
                </c:pt>
                <c:pt idx="1250">
                  <c:v>60131.118060000001</c:v>
                </c:pt>
                <c:pt idx="1251">
                  <c:v>60132.143750000003</c:v>
                </c:pt>
                <c:pt idx="1252">
                  <c:v>60133.169439999998</c:v>
                </c:pt>
                <c:pt idx="1253">
                  <c:v>60134.195139999989</c:v>
                </c:pt>
                <c:pt idx="1254">
                  <c:v>60135.220829999998</c:v>
                </c:pt>
                <c:pt idx="1255">
                  <c:v>60136.246529999997</c:v>
                </c:pt>
                <c:pt idx="1256">
                  <c:v>60137.272220000013</c:v>
                </c:pt>
                <c:pt idx="1257">
                  <c:v>60138.29791999999</c:v>
                </c:pt>
                <c:pt idx="1258">
                  <c:v>60139.323609999999</c:v>
                </c:pt>
                <c:pt idx="1259">
                  <c:v>60140.349309999998</c:v>
                </c:pt>
                <c:pt idx="1260">
                  <c:v>60141.375</c:v>
                </c:pt>
                <c:pt idx="1261">
                  <c:v>60142.400690000002</c:v>
                </c:pt>
                <c:pt idx="1262">
                  <c:v>60143.426390000001</c:v>
                </c:pt>
                <c:pt idx="1263">
                  <c:v>60144.452080000003</c:v>
                </c:pt>
                <c:pt idx="1264">
                  <c:v>60145.477780000001</c:v>
                </c:pt>
                <c:pt idx="1265">
                  <c:v>60146.503470000003</c:v>
                </c:pt>
                <c:pt idx="1266">
                  <c:v>60147.529169999987</c:v>
                </c:pt>
                <c:pt idx="1267">
                  <c:v>60148.554860000011</c:v>
                </c:pt>
                <c:pt idx="1268">
                  <c:v>60149.580560000002</c:v>
                </c:pt>
                <c:pt idx="1269">
                  <c:v>60150.606249999997</c:v>
                </c:pt>
                <c:pt idx="1270">
                  <c:v>60151.631939999999</c:v>
                </c:pt>
                <c:pt idx="1271">
                  <c:v>60152.657639999998</c:v>
                </c:pt>
                <c:pt idx="1272">
                  <c:v>60153.68333</c:v>
                </c:pt>
                <c:pt idx="1273">
                  <c:v>60154.709029999998</c:v>
                </c:pt>
                <c:pt idx="1274">
                  <c:v>60155.73472</c:v>
                </c:pt>
                <c:pt idx="1275">
                  <c:v>60156.760419999999</c:v>
                </c:pt>
                <c:pt idx="1276">
                  <c:v>60157.786110000001</c:v>
                </c:pt>
                <c:pt idx="1277">
                  <c:v>60158.811809999999</c:v>
                </c:pt>
                <c:pt idx="1278">
                  <c:v>60159.837500000001</c:v>
                </c:pt>
                <c:pt idx="1279">
                  <c:v>60160.863189999996</c:v>
                </c:pt>
                <c:pt idx="1280">
                  <c:v>60161.888890000002</c:v>
                </c:pt>
                <c:pt idx="1281">
                  <c:v>60162.914580000011</c:v>
                </c:pt>
                <c:pt idx="1282">
                  <c:v>60163.940280000003</c:v>
                </c:pt>
                <c:pt idx="1283">
                  <c:v>60164.965969999997</c:v>
                </c:pt>
                <c:pt idx="1284">
                  <c:v>60165.991670000003</c:v>
                </c:pt>
                <c:pt idx="1285">
                  <c:v>60167.017360000013</c:v>
                </c:pt>
                <c:pt idx="1286">
                  <c:v>60168.043060000004</c:v>
                </c:pt>
                <c:pt idx="1287">
                  <c:v>60169.068749999999</c:v>
                </c:pt>
                <c:pt idx="1288">
                  <c:v>60170.094440000001</c:v>
                </c:pt>
                <c:pt idx="1289">
                  <c:v>60171.120139999999</c:v>
                </c:pt>
                <c:pt idx="1290">
                  <c:v>60172.145830000001</c:v>
                </c:pt>
                <c:pt idx="1291">
                  <c:v>60173.17153</c:v>
                </c:pt>
                <c:pt idx="1292">
                  <c:v>60174.197220000002</c:v>
                </c:pt>
                <c:pt idx="1293">
                  <c:v>60175.22292</c:v>
                </c:pt>
                <c:pt idx="1294">
                  <c:v>60176.248610000002</c:v>
                </c:pt>
                <c:pt idx="1295">
                  <c:v>60177.274310000001</c:v>
                </c:pt>
                <c:pt idx="1296">
                  <c:v>60178.3</c:v>
                </c:pt>
                <c:pt idx="1297">
                  <c:v>60179.325689999998</c:v>
                </c:pt>
                <c:pt idx="1298">
                  <c:v>60180.351390000003</c:v>
                </c:pt>
                <c:pt idx="1299">
                  <c:v>60181.377080000013</c:v>
                </c:pt>
                <c:pt idx="1300">
                  <c:v>60182.402779999997</c:v>
                </c:pt>
                <c:pt idx="1301">
                  <c:v>60183.428469999999</c:v>
                </c:pt>
                <c:pt idx="1302">
                  <c:v>60184.454169999997</c:v>
                </c:pt>
                <c:pt idx="1303">
                  <c:v>60185.479860000007</c:v>
                </c:pt>
                <c:pt idx="1304">
                  <c:v>60186.505560000012</c:v>
                </c:pt>
                <c:pt idx="1305">
                  <c:v>60187.53125</c:v>
                </c:pt>
                <c:pt idx="1306">
                  <c:v>60188.556940000002</c:v>
                </c:pt>
                <c:pt idx="1307">
                  <c:v>60189.582640000001</c:v>
                </c:pt>
                <c:pt idx="1308">
                  <c:v>60190.608330000003</c:v>
                </c:pt>
                <c:pt idx="1309">
                  <c:v>60191.634030000001</c:v>
                </c:pt>
                <c:pt idx="1310">
                  <c:v>60192.659720000003</c:v>
                </c:pt>
                <c:pt idx="1311">
                  <c:v>60193.685420000002</c:v>
                </c:pt>
                <c:pt idx="1312">
                  <c:v>60194.711109999997</c:v>
                </c:pt>
                <c:pt idx="1313">
                  <c:v>60195.736810000002</c:v>
                </c:pt>
                <c:pt idx="1314">
                  <c:v>60196.762499999997</c:v>
                </c:pt>
                <c:pt idx="1315">
                  <c:v>60197.788189999999</c:v>
                </c:pt>
                <c:pt idx="1316">
                  <c:v>60198.813889999998</c:v>
                </c:pt>
                <c:pt idx="1317">
                  <c:v>60199.83958</c:v>
                </c:pt>
                <c:pt idx="1318">
                  <c:v>60200.865280000013</c:v>
                </c:pt>
                <c:pt idx="1319">
                  <c:v>60201.89097</c:v>
                </c:pt>
                <c:pt idx="1320">
                  <c:v>60202.916669999999</c:v>
                </c:pt>
                <c:pt idx="1321">
                  <c:v>60203.942360000001</c:v>
                </c:pt>
                <c:pt idx="1322">
                  <c:v>60204.968060000007</c:v>
                </c:pt>
                <c:pt idx="1323">
                  <c:v>60205.993749999987</c:v>
                </c:pt>
                <c:pt idx="1324">
                  <c:v>60207.019439999996</c:v>
                </c:pt>
                <c:pt idx="1325">
                  <c:v>60208.045140000002</c:v>
                </c:pt>
                <c:pt idx="1326">
                  <c:v>60209.070829999997</c:v>
                </c:pt>
                <c:pt idx="1327">
                  <c:v>60210.096530000003</c:v>
                </c:pt>
                <c:pt idx="1328">
                  <c:v>60211.122219999997</c:v>
                </c:pt>
                <c:pt idx="1329">
                  <c:v>60212.147920000003</c:v>
                </c:pt>
                <c:pt idx="1330">
                  <c:v>60213.173609999998</c:v>
                </c:pt>
                <c:pt idx="1331">
                  <c:v>60214.199310000004</c:v>
                </c:pt>
                <c:pt idx="1332">
                  <c:v>60215.224999999999</c:v>
                </c:pt>
                <c:pt idx="1333">
                  <c:v>60216.250690000001</c:v>
                </c:pt>
                <c:pt idx="1334">
                  <c:v>60217.276389999999</c:v>
                </c:pt>
                <c:pt idx="1335">
                  <c:v>60218.302080000001</c:v>
                </c:pt>
                <c:pt idx="1336">
                  <c:v>60219.32778</c:v>
                </c:pt>
                <c:pt idx="1337">
                  <c:v>60220.353470000002</c:v>
                </c:pt>
                <c:pt idx="1338">
                  <c:v>60221.37917</c:v>
                </c:pt>
                <c:pt idx="1339">
                  <c:v>60222.404860000002</c:v>
                </c:pt>
                <c:pt idx="1340">
                  <c:v>60223.430560000001</c:v>
                </c:pt>
                <c:pt idx="1341">
                  <c:v>60224.456250000003</c:v>
                </c:pt>
                <c:pt idx="1342">
                  <c:v>60225.481940000012</c:v>
                </c:pt>
                <c:pt idx="1343">
                  <c:v>60226.507640000003</c:v>
                </c:pt>
                <c:pt idx="1344">
                  <c:v>60227.533329999998</c:v>
                </c:pt>
                <c:pt idx="1345">
                  <c:v>60228.559029999997</c:v>
                </c:pt>
                <c:pt idx="1346">
                  <c:v>60229.584720000013</c:v>
                </c:pt>
                <c:pt idx="1347">
                  <c:v>60230.610419999997</c:v>
                </c:pt>
                <c:pt idx="1348">
                  <c:v>60231.636109999999</c:v>
                </c:pt>
                <c:pt idx="1349">
                  <c:v>60232.661809999998</c:v>
                </c:pt>
                <c:pt idx="1350">
                  <c:v>60233.6875</c:v>
                </c:pt>
                <c:pt idx="1351">
                  <c:v>60234.713189999988</c:v>
                </c:pt>
                <c:pt idx="1352">
                  <c:v>60235.738890000001</c:v>
                </c:pt>
                <c:pt idx="1353">
                  <c:v>60236.764580000003</c:v>
                </c:pt>
                <c:pt idx="1354">
                  <c:v>60237.790280000001</c:v>
                </c:pt>
                <c:pt idx="1355">
                  <c:v>60238.815970000003</c:v>
                </c:pt>
                <c:pt idx="1356">
                  <c:v>60239.841670000002</c:v>
                </c:pt>
                <c:pt idx="1357">
                  <c:v>60240.867359999997</c:v>
                </c:pt>
                <c:pt idx="1358">
                  <c:v>60241.893060000002</c:v>
                </c:pt>
                <c:pt idx="1359">
                  <c:v>60242.918749999997</c:v>
                </c:pt>
                <c:pt idx="1360">
                  <c:v>60243.944440000007</c:v>
                </c:pt>
                <c:pt idx="1361">
                  <c:v>60244.970139999998</c:v>
                </c:pt>
                <c:pt idx="1362">
                  <c:v>60245.99583</c:v>
                </c:pt>
                <c:pt idx="1363">
                  <c:v>60247.021529999998</c:v>
                </c:pt>
                <c:pt idx="1364">
                  <c:v>60248.04722</c:v>
                </c:pt>
                <c:pt idx="1365">
                  <c:v>60249.072920000013</c:v>
                </c:pt>
                <c:pt idx="1366">
                  <c:v>60250.098610000001</c:v>
                </c:pt>
                <c:pt idx="1367">
                  <c:v>60251.124309999999</c:v>
                </c:pt>
                <c:pt idx="1368">
                  <c:v>60252.15</c:v>
                </c:pt>
                <c:pt idx="1369">
                  <c:v>60253.175689999996</c:v>
                </c:pt>
                <c:pt idx="1370">
                  <c:v>60254.201389999987</c:v>
                </c:pt>
                <c:pt idx="1371">
                  <c:v>60255.22707999999</c:v>
                </c:pt>
                <c:pt idx="1372">
                  <c:v>60256.252780000003</c:v>
                </c:pt>
                <c:pt idx="1373">
                  <c:v>60257.278469999997</c:v>
                </c:pt>
                <c:pt idx="1374">
                  <c:v>60258.304170000003</c:v>
                </c:pt>
                <c:pt idx="1375">
                  <c:v>60259.329860000013</c:v>
                </c:pt>
                <c:pt idx="1376">
                  <c:v>60260.355560000011</c:v>
                </c:pt>
                <c:pt idx="1377">
                  <c:v>60261.381249999999</c:v>
                </c:pt>
                <c:pt idx="1378">
                  <c:v>60262.406940000001</c:v>
                </c:pt>
                <c:pt idx="1379">
                  <c:v>60263.432640000014</c:v>
                </c:pt>
                <c:pt idx="1380">
                  <c:v>60264.458330000001</c:v>
                </c:pt>
                <c:pt idx="1381">
                  <c:v>60265.48403</c:v>
                </c:pt>
                <c:pt idx="1382">
                  <c:v>60266.509720000002</c:v>
                </c:pt>
                <c:pt idx="1383">
                  <c:v>60267.53542</c:v>
                </c:pt>
                <c:pt idx="1384">
                  <c:v>60268.561110000002</c:v>
                </c:pt>
                <c:pt idx="1385">
                  <c:v>60269.586810000001</c:v>
                </c:pt>
                <c:pt idx="1386">
                  <c:v>60270.612500000003</c:v>
                </c:pt>
                <c:pt idx="1387">
                  <c:v>60271.638189999998</c:v>
                </c:pt>
                <c:pt idx="1388">
                  <c:v>60272.663890000003</c:v>
                </c:pt>
                <c:pt idx="1389">
                  <c:v>60273.689580000013</c:v>
                </c:pt>
                <c:pt idx="1390">
                  <c:v>60274.715279999997</c:v>
                </c:pt>
                <c:pt idx="1391">
                  <c:v>60275.740969999999</c:v>
                </c:pt>
                <c:pt idx="1392">
                  <c:v>60276.766669999997</c:v>
                </c:pt>
                <c:pt idx="1393">
                  <c:v>60277.792359999999</c:v>
                </c:pt>
                <c:pt idx="1394">
                  <c:v>60278.818060000012</c:v>
                </c:pt>
                <c:pt idx="1395">
                  <c:v>60279.84375</c:v>
                </c:pt>
                <c:pt idx="1396">
                  <c:v>60280.869440000002</c:v>
                </c:pt>
                <c:pt idx="1397">
                  <c:v>60281.895140000001</c:v>
                </c:pt>
                <c:pt idx="1398">
                  <c:v>60282.920830000003</c:v>
                </c:pt>
                <c:pt idx="1399">
                  <c:v>60283.946530000001</c:v>
                </c:pt>
                <c:pt idx="1400">
                  <c:v>60284.972220000003</c:v>
                </c:pt>
                <c:pt idx="1401">
                  <c:v>60285.997920000002</c:v>
                </c:pt>
                <c:pt idx="1402">
                  <c:v>60287.023609999997</c:v>
                </c:pt>
                <c:pt idx="1403">
                  <c:v>60288.049310000002</c:v>
                </c:pt>
                <c:pt idx="1404">
                  <c:v>60289.074999999997</c:v>
                </c:pt>
                <c:pt idx="1405">
                  <c:v>60290.100689999999</c:v>
                </c:pt>
                <c:pt idx="1406">
                  <c:v>60291.126389999998</c:v>
                </c:pt>
                <c:pt idx="1407">
                  <c:v>60292.15208</c:v>
                </c:pt>
                <c:pt idx="1408">
                  <c:v>60293.177779999998</c:v>
                </c:pt>
                <c:pt idx="1409">
                  <c:v>60294.203469999993</c:v>
                </c:pt>
                <c:pt idx="1410">
                  <c:v>60295.229169999977</c:v>
                </c:pt>
                <c:pt idx="1411">
                  <c:v>60296.254860000001</c:v>
                </c:pt>
                <c:pt idx="1412">
                  <c:v>60297.280560000007</c:v>
                </c:pt>
                <c:pt idx="1413">
                  <c:v>60298.306250000001</c:v>
                </c:pt>
                <c:pt idx="1414">
                  <c:v>60299.331939999996</c:v>
                </c:pt>
                <c:pt idx="1415">
                  <c:v>60300.357640000002</c:v>
                </c:pt>
                <c:pt idx="1416">
                  <c:v>60301.383329999997</c:v>
                </c:pt>
                <c:pt idx="1417">
                  <c:v>60302.409030000003</c:v>
                </c:pt>
                <c:pt idx="1418">
                  <c:v>60303.434719999997</c:v>
                </c:pt>
                <c:pt idx="1419">
                  <c:v>60304.460420000003</c:v>
                </c:pt>
                <c:pt idx="1420">
                  <c:v>60305.486109999998</c:v>
                </c:pt>
                <c:pt idx="1421">
                  <c:v>60306.511810000011</c:v>
                </c:pt>
                <c:pt idx="1422">
                  <c:v>60307.537499999999</c:v>
                </c:pt>
                <c:pt idx="1423">
                  <c:v>60308.563189999993</c:v>
                </c:pt>
                <c:pt idx="1424">
                  <c:v>60309.588889999999</c:v>
                </c:pt>
                <c:pt idx="1425">
                  <c:v>60310.614580000001</c:v>
                </c:pt>
                <c:pt idx="1426">
                  <c:v>60311.64028</c:v>
                </c:pt>
                <c:pt idx="1427">
                  <c:v>60312.665969999987</c:v>
                </c:pt>
                <c:pt idx="1428">
                  <c:v>60313.691669999993</c:v>
                </c:pt>
                <c:pt idx="1429">
                  <c:v>60314.717360000002</c:v>
                </c:pt>
                <c:pt idx="1430">
                  <c:v>60315.743060000001</c:v>
                </c:pt>
                <c:pt idx="1431">
                  <c:v>60316.768750000003</c:v>
                </c:pt>
                <c:pt idx="1432">
                  <c:v>60317.794439999998</c:v>
                </c:pt>
                <c:pt idx="1433">
                  <c:v>60318.820140000003</c:v>
                </c:pt>
                <c:pt idx="1434">
                  <c:v>60319.845829999998</c:v>
                </c:pt>
                <c:pt idx="1435">
                  <c:v>60320.871529999997</c:v>
                </c:pt>
                <c:pt idx="1436">
                  <c:v>60321.897220000013</c:v>
                </c:pt>
                <c:pt idx="1437">
                  <c:v>60322.922919999997</c:v>
                </c:pt>
                <c:pt idx="1438">
                  <c:v>60323.948609999999</c:v>
                </c:pt>
                <c:pt idx="1439">
                  <c:v>60324.974309999998</c:v>
                </c:pt>
                <c:pt idx="1440">
                  <c:v>60326</c:v>
                </c:pt>
                <c:pt idx="1441">
                  <c:v>60327.025689999988</c:v>
                </c:pt>
                <c:pt idx="1442">
                  <c:v>60328.051390000001</c:v>
                </c:pt>
                <c:pt idx="1443">
                  <c:v>60329.077080000003</c:v>
                </c:pt>
                <c:pt idx="1444">
                  <c:v>60330.102780000001</c:v>
                </c:pt>
                <c:pt idx="1445">
                  <c:v>60331.128470000003</c:v>
                </c:pt>
                <c:pt idx="1446">
                  <c:v>60332.154170000002</c:v>
                </c:pt>
                <c:pt idx="1447">
                  <c:v>60333.179859999997</c:v>
                </c:pt>
                <c:pt idx="1448">
                  <c:v>60334.205560000002</c:v>
                </c:pt>
                <c:pt idx="1449">
                  <c:v>60335.231249999997</c:v>
                </c:pt>
                <c:pt idx="1450">
                  <c:v>60336.256940000007</c:v>
                </c:pt>
                <c:pt idx="1451">
                  <c:v>60337.282639999998</c:v>
                </c:pt>
                <c:pt idx="1452">
                  <c:v>60338.30833</c:v>
                </c:pt>
                <c:pt idx="1453">
                  <c:v>60339.334029999998</c:v>
                </c:pt>
                <c:pt idx="1454">
                  <c:v>60340.35972</c:v>
                </c:pt>
                <c:pt idx="1455">
                  <c:v>60341.385420000013</c:v>
                </c:pt>
                <c:pt idx="1456">
                  <c:v>60342.411110000001</c:v>
                </c:pt>
                <c:pt idx="1457">
                  <c:v>60343.436809999999</c:v>
                </c:pt>
                <c:pt idx="1458">
                  <c:v>60344.462500000001</c:v>
                </c:pt>
                <c:pt idx="1459">
                  <c:v>60345.488189999996</c:v>
                </c:pt>
                <c:pt idx="1460">
                  <c:v>60346.513890000002</c:v>
                </c:pt>
                <c:pt idx="1461">
                  <c:v>60347.539579999997</c:v>
                </c:pt>
                <c:pt idx="1462">
                  <c:v>60348.565280000003</c:v>
                </c:pt>
                <c:pt idx="1463">
                  <c:v>60349.590969999997</c:v>
                </c:pt>
                <c:pt idx="1464">
                  <c:v>60350.616670000003</c:v>
                </c:pt>
                <c:pt idx="1465">
                  <c:v>60351.642360000013</c:v>
                </c:pt>
                <c:pt idx="1466">
                  <c:v>60352.668060000004</c:v>
                </c:pt>
                <c:pt idx="1467">
                  <c:v>60353.693749999977</c:v>
                </c:pt>
                <c:pt idx="1468">
                  <c:v>60354.719440000001</c:v>
                </c:pt>
                <c:pt idx="1469">
                  <c:v>60355.745139999999</c:v>
                </c:pt>
                <c:pt idx="1470">
                  <c:v>60356.770830000001</c:v>
                </c:pt>
                <c:pt idx="1471">
                  <c:v>60357.79653</c:v>
                </c:pt>
                <c:pt idx="1472">
                  <c:v>60358.822220000002</c:v>
                </c:pt>
                <c:pt idx="1473">
                  <c:v>60359.84792</c:v>
                </c:pt>
                <c:pt idx="1474">
                  <c:v>60360.873610000002</c:v>
                </c:pt>
                <c:pt idx="1475">
                  <c:v>60361.899310000001</c:v>
                </c:pt>
                <c:pt idx="1476">
                  <c:v>60362.925000000003</c:v>
                </c:pt>
                <c:pt idx="1477">
                  <c:v>60363.950689999998</c:v>
                </c:pt>
                <c:pt idx="1478">
                  <c:v>60364.976390000003</c:v>
                </c:pt>
                <c:pt idx="1479">
                  <c:v>60366.002080000013</c:v>
                </c:pt>
                <c:pt idx="1480">
                  <c:v>60367.027779999989</c:v>
                </c:pt>
                <c:pt idx="1481">
                  <c:v>60368.053469999999</c:v>
                </c:pt>
                <c:pt idx="1482">
                  <c:v>60369.079169999997</c:v>
                </c:pt>
                <c:pt idx="1483">
                  <c:v>60370.104860000007</c:v>
                </c:pt>
                <c:pt idx="1484">
                  <c:v>60371.130560000012</c:v>
                </c:pt>
                <c:pt idx="1485">
                  <c:v>60372.15625</c:v>
                </c:pt>
                <c:pt idx="1486">
                  <c:v>60373.181940000002</c:v>
                </c:pt>
                <c:pt idx="1487">
                  <c:v>60374.207640000001</c:v>
                </c:pt>
                <c:pt idx="1488">
                  <c:v>60375.233330000003</c:v>
                </c:pt>
                <c:pt idx="1489">
                  <c:v>60376.259030000001</c:v>
                </c:pt>
                <c:pt idx="1490">
                  <c:v>60377.284720000003</c:v>
                </c:pt>
                <c:pt idx="1491">
                  <c:v>60378.310420000002</c:v>
                </c:pt>
                <c:pt idx="1492">
                  <c:v>60379.336109999997</c:v>
                </c:pt>
                <c:pt idx="1493">
                  <c:v>60380.361810000002</c:v>
                </c:pt>
                <c:pt idx="1494">
                  <c:v>60381.387499999997</c:v>
                </c:pt>
                <c:pt idx="1495">
                  <c:v>60382.413189999999</c:v>
                </c:pt>
                <c:pt idx="1496">
                  <c:v>60383.438889999998</c:v>
                </c:pt>
                <c:pt idx="1497">
                  <c:v>60384.46458</c:v>
                </c:pt>
                <c:pt idx="1498">
                  <c:v>60385.490280000013</c:v>
                </c:pt>
                <c:pt idx="1499">
                  <c:v>60386.51597</c:v>
                </c:pt>
                <c:pt idx="1500">
                  <c:v>60387.541669999999</c:v>
                </c:pt>
                <c:pt idx="1501">
                  <c:v>60388.567360000001</c:v>
                </c:pt>
                <c:pt idx="1502">
                  <c:v>60389.593059999999</c:v>
                </c:pt>
                <c:pt idx="1503">
                  <c:v>60390.618750000001</c:v>
                </c:pt>
                <c:pt idx="1504">
                  <c:v>60391.644439999996</c:v>
                </c:pt>
                <c:pt idx="1505">
                  <c:v>60392.670140000002</c:v>
                </c:pt>
                <c:pt idx="1506">
                  <c:v>60393.695829999997</c:v>
                </c:pt>
                <c:pt idx="1507">
                  <c:v>60394.721530000003</c:v>
                </c:pt>
                <c:pt idx="1508">
                  <c:v>60395.747219999997</c:v>
                </c:pt>
                <c:pt idx="1509">
                  <c:v>60396.772920000003</c:v>
                </c:pt>
                <c:pt idx="1510">
                  <c:v>60397.798609999998</c:v>
                </c:pt>
                <c:pt idx="1511">
                  <c:v>60398.824310000011</c:v>
                </c:pt>
                <c:pt idx="1512">
                  <c:v>60399.85</c:v>
                </c:pt>
                <c:pt idx="1513">
                  <c:v>60400.875690000001</c:v>
                </c:pt>
                <c:pt idx="1514">
                  <c:v>60401.901389999999</c:v>
                </c:pt>
                <c:pt idx="1515">
                  <c:v>60402.927080000001</c:v>
                </c:pt>
                <c:pt idx="1516">
                  <c:v>60403.95278</c:v>
                </c:pt>
                <c:pt idx="1517">
                  <c:v>60404.978470000002</c:v>
                </c:pt>
                <c:pt idx="1518">
                  <c:v>60406.00417</c:v>
                </c:pt>
                <c:pt idx="1519">
                  <c:v>60407.029860000002</c:v>
                </c:pt>
                <c:pt idx="1520">
                  <c:v>60408.055560000001</c:v>
                </c:pt>
                <c:pt idx="1521">
                  <c:v>60409.081250000003</c:v>
                </c:pt>
                <c:pt idx="1522">
                  <c:v>60410.106940000012</c:v>
                </c:pt>
                <c:pt idx="1523">
                  <c:v>60411.132640000003</c:v>
                </c:pt>
                <c:pt idx="1524">
                  <c:v>60412.158329999998</c:v>
                </c:pt>
                <c:pt idx="1525">
                  <c:v>60413.184029999997</c:v>
                </c:pt>
                <c:pt idx="1526">
                  <c:v>60414.209719999999</c:v>
                </c:pt>
                <c:pt idx="1527">
                  <c:v>60415.23541999999</c:v>
                </c:pt>
                <c:pt idx="1528">
                  <c:v>60416.261109999978</c:v>
                </c:pt>
                <c:pt idx="1529">
                  <c:v>60417.286809999998</c:v>
                </c:pt>
                <c:pt idx="1530">
                  <c:v>60418.3125</c:v>
                </c:pt>
                <c:pt idx="1531">
                  <c:v>60419.338190000002</c:v>
                </c:pt>
                <c:pt idx="1532">
                  <c:v>60420.363890000001</c:v>
                </c:pt>
                <c:pt idx="1533">
                  <c:v>60421.389580000003</c:v>
                </c:pt>
                <c:pt idx="1534">
                  <c:v>60422.415280000001</c:v>
                </c:pt>
                <c:pt idx="1535">
                  <c:v>60423.440970000003</c:v>
                </c:pt>
                <c:pt idx="1536">
                  <c:v>60424.466670000002</c:v>
                </c:pt>
                <c:pt idx="1537">
                  <c:v>60425.492359999997</c:v>
                </c:pt>
                <c:pt idx="1538">
                  <c:v>60426.518060000002</c:v>
                </c:pt>
                <c:pt idx="1539">
                  <c:v>60427.543749999997</c:v>
                </c:pt>
                <c:pt idx="1540">
                  <c:v>60428.569439999999</c:v>
                </c:pt>
                <c:pt idx="1541">
                  <c:v>60429.595139999998</c:v>
                </c:pt>
                <c:pt idx="1542">
                  <c:v>60430.62083</c:v>
                </c:pt>
                <c:pt idx="1543">
                  <c:v>60431.646529999998</c:v>
                </c:pt>
                <c:pt idx="1544">
                  <c:v>60432.67222</c:v>
                </c:pt>
                <c:pt idx="1545">
                  <c:v>60433.697919999999</c:v>
                </c:pt>
                <c:pt idx="1546">
                  <c:v>60434.723609999986</c:v>
                </c:pt>
                <c:pt idx="1547">
                  <c:v>60435.749309999999</c:v>
                </c:pt>
                <c:pt idx="1548">
                  <c:v>60436.775000000001</c:v>
                </c:pt>
                <c:pt idx="1549">
                  <c:v>60437.800689999996</c:v>
                </c:pt>
                <c:pt idx="1550">
                  <c:v>60438.826390000002</c:v>
                </c:pt>
                <c:pt idx="1551">
                  <c:v>60439.852080000011</c:v>
                </c:pt>
                <c:pt idx="1552">
                  <c:v>60440.877780000003</c:v>
                </c:pt>
                <c:pt idx="1553">
                  <c:v>60441.903469999997</c:v>
                </c:pt>
                <c:pt idx="1554">
                  <c:v>60442.929170000003</c:v>
                </c:pt>
                <c:pt idx="1555">
                  <c:v>60443.954860000013</c:v>
                </c:pt>
                <c:pt idx="1556">
                  <c:v>60444.980560000011</c:v>
                </c:pt>
                <c:pt idx="1557">
                  <c:v>60446.006249999999</c:v>
                </c:pt>
                <c:pt idx="1558">
                  <c:v>60447.031940000001</c:v>
                </c:pt>
                <c:pt idx="1559">
                  <c:v>60448.057640000014</c:v>
                </c:pt>
                <c:pt idx="1560">
                  <c:v>60449.083330000001</c:v>
                </c:pt>
                <c:pt idx="1561">
                  <c:v>60450.10903</c:v>
                </c:pt>
                <c:pt idx="1562">
                  <c:v>60451.134720000002</c:v>
                </c:pt>
                <c:pt idx="1563">
                  <c:v>60452.16042</c:v>
                </c:pt>
                <c:pt idx="1564">
                  <c:v>60453.186110000002</c:v>
                </c:pt>
                <c:pt idx="1565">
                  <c:v>60454.211810000001</c:v>
                </c:pt>
                <c:pt idx="1566">
                  <c:v>60455.237500000003</c:v>
                </c:pt>
                <c:pt idx="1567">
                  <c:v>60456.263189999983</c:v>
                </c:pt>
                <c:pt idx="1568">
                  <c:v>60457.288890000003</c:v>
                </c:pt>
                <c:pt idx="1569">
                  <c:v>60458.314580000013</c:v>
                </c:pt>
                <c:pt idx="1570">
                  <c:v>60459.340280000011</c:v>
                </c:pt>
                <c:pt idx="1571">
                  <c:v>60460.365969999999</c:v>
                </c:pt>
                <c:pt idx="1572">
                  <c:v>60461.391669999997</c:v>
                </c:pt>
                <c:pt idx="1573">
                  <c:v>60462.417360000007</c:v>
                </c:pt>
                <c:pt idx="1574">
                  <c:v>60463.443060000012</c:v>
                </c:pt>
                <c:pt idx="1575">
                  <c:v>60464.46875</c:v>
                </c:pt>
                <c:pt idx="1576">
                  <c:v>60465.494440000002</c:v>
                </c:pt>
                <c:pt idx="1577">
                  <c:v>60466.520140000001</c:v>
                </c:pt>
                <c:pt idx="1578">
                  <c:v>60467.545830000003</c:v>
                </c:pt>
                <c:pt idx="1579">
                  <c:v>60468.571530000001</c:v>
                </c:pt>
                <c:pt idx="1580">
                  <c:v>60469.597220000003</c:v>
                </c:pt>
                <c:pt idx="1581">
                  <c:v>60470.622920000002</c:v>
                </c:pt>
                <c:pt idx="1582">
                  <c:v>60471.648609999997</c:v>
                </c:pt>
                <c:pt idx="1583">
                  <c:v>60472.674310000002</c:v>
                </c:pt>
                <c:pt idx="1584">
                  <c:v>60473.7</c:v>
                </c:pt>
                <c:pt idx="1585">
                  <c:v>60474.725689999977</c:v>
                </c:pt>
                <c:pt idx="1586">
                  <c:v>60475.751389999998</c:v>
                </c:pt>
                <c:pt idx="1587">
                  <c:v>60476.77708</c:v>
                </c:pt>
                <c:pt idx="1588">
                  <c:v>60477.802780000013</c:v>
                </c:pt>
                <c:pt idx="1589">
                  <c:v>60478.82847</c:v>
                </c:pt>
                <c:pt idx="1590">
                  <c:v>60479.854169999999</c:v>
                </c:pt>
                <c:pt idx="1591">
                  <c:v>60480.879860000001</c:v>
                </c:pt>
                <c:pt idx="1592">
                  <c:v>60481.905560000007</c:v>
                </c:pt>
                <c:pt idx="1593">
                  <c:v>60482.931250000001</c:v>
                </c:pt>
                <c:pt idx="1594">
                  <c:v>60483.956940000011</c:v>
                </c:pt>
                <c:pt idx="1595">
                  <c:v>60484.982640000002</c:v>
                </c:pt>
                <c:pt idx="1596">
                  <c:v>60486.008329999997</c:v>
                </c:pt>
                <c:pt idx="1597">
                  <c:v>60487.034030000003</c:v>
                </c:pt>
                <c:pt idx="1598">
                  <c:v>60488.059719999997</c:v>
                </c:pt>
                <c:pt idx="1599">
                  <c:v>60489.085420000003</c:v>
                </c:pt>
                <c:pt idx="1600">
                  <c:v>60490.111109999998</c:v>
                </c:pt>
                <c:pt idx="1601">
                  <c:v>60491.136810000011</c:v>
                </c:pt>
                <c:pt idx="1602">
                  <c:v>60492.162499999999</c:v>
                </c:pt>
                <c:pt idx="1603">
                  <c:v>60493.188190000001</c:v>
                </c:pt>
                <c:pt idx="1604">
                  <c:v>60494.213889999999</c:v>
                </c:pt>
                <c:pt idx="1605">
                  <c:v>60495.239580000001</c:v>
                </c:pt>
                <c:pt idx="1606">
                  <c:v>60496.26528</c:v>
                </c:pt>
                <c:pt idx="1607">
                  <c:v>60497.290969999987</c:v>
                </c:pt>
                <c:pt idx="1608">
                  <c:v>60498.31667</c:v>
                </c:pt>
                <c:pt idx="1609">
                  <c:v>60499.342360000002</c:v>
                </c:pt>
                <c:pt idx="1610">
                  <c:v>60500.368060000001</c:v>
                </c:pt>
                <c:pt idx="1611">
                  <c:v>60501.393750000003</c:v>
                </c:pt>
                <c:pt idx="1612">
                  <c:v>60502.419440000012</c:v>
                </c:pt>
                <c:pt idx="1613">
                  <c:v>60503.445140000003</c:v>
                </c:pt>
                <c:pt idx="1614">
                  <c:v>60504.470829999998</c:v>
                </c:pt>
                <c:pt idx="1615">
                  <c:v>60505.496529999997</c:v>
                </c:pt>
                <c:pt idx="1616">
                  <c:v>60506.522220000013</c:v>
                </c:pt>
                <c:pt idx="1617">
                  <c:v>60507.547919999997</c:v>
                </c:pt>
                <c:pt idx="1618">
                  <c:v>60508.573609999999</c:v>
                </c:pt>
                <c:pt idx="1619">
                  <c:v>60509.599309999998</c:v>
                </c:pt>
                <c:pt idx="1620">
                  <c:v>60510.625</c:v>
                </c:pt>
                <c:pt idx="1621">
                  <c:v>60511.650690000002</c:v>
                </c:pt>
                <c:pt idx="1622">
                  <c:v>60512.676390000001</c:v>
                </c:pt>
                <c:pt idx="1623">
                  <c:v>60513.702080000003</c:v>
                </c:pt>
                <c:pt idx="1624">
                  <c:v>60514.727779999987</c:v>
                </c:pt>
                <c:pt idx="1625">
                  <c:v>60515.753470000003</c:v>
                </c:pt>
                <c:pt idx="1626">
                  <c:v>60516.779169999987</c:v>
                </c:pt>
                <c:pt idx="1627">
                  <c:v>60517.804860000011</c:v>
                </c:pt>
                <c:pt idx="1628">
                  <c:v>60518.830560000002</c:v>
                </c:pt>
                <c:pt idx="1629">
                  <c:v>60519.856249999997</c:v>
                </c:pt>
                <c:pt idx="1630">
                  <c:v>60520.881940000007</c:v>
                </c:pt>
                <c:pt idx="1631">
                  <c:v>60521.907639999998</c:v>
                </c:pt>
                <c:pt idx="1632">
                  <c:v>60522.93333</c:v>
                </c:pt>
                <c:pt idx="1633">
                  <c:v>60523.959029999998</c:v>
                </c:pt>
                <c:pt idx="1634">
                  <c:v>60524.98472</c:v>
                </c:pt>
                <c:pt idx="1635">
                  <c:v>60526.010420000013</c:v>
                </c:pt>
                <c:pt idx="1636">
                  <c:v>60527.036110000001</c:v>
                </c:pt>
                <c:pt idx="1637">
                  <c:v>60528.061809999999</c:v>
                </c:pt>
                <c:pt idx="1638">
                  <c:v>60529.087500000001</c:v>
                </c:pt>
                <c:pt idx="1639">
                  <c:v>60530.113189999996</c:v>
                </c:pt>
                <c:pt idx="1640">
                  <c:v>60531.138890000002</c:v>
                </c:pt>
                <c:pt idx="1641">
                  <c:v>60532.164579999997</c:v>
                </c:pt>
                <c:pt idx="1642">
                  <c:v>60533.190280000003</c:v>
                </c:pt>
                <c:pt idx="1643">
                  <c:v>60534.215969999997</c:v>
                </c:pt>
                <c:pt idx="1644">
                  <c:v>60535.241670000003</c:v>
                </c:pt>
                <c:pt idx="1645">
                  <c:v>60536.267359999998</c:v>
                </c:pt>
                <c:pt idx="1646">
                  <c:v>60537.293059999989</c:v>
                </c:pt>
                <c:pt idx="1647">
                  <c:v>60538.318749999999</c:v>
                </c:pt>
                <c:pt idx="1648">
                  <c:v>60539.344440000001</c:v>
                </c:pt>
                <c:pt idx="1649">
                  <c:v>60540.370140000014</c:v>
                </c:pt>
                <c:pt idx="1650">
                  <c:v>60541.395830000001</c:v>
                </c:pt>
                <c:pt idx="1651">
                  <c:v>60542.42153</c:v>
                </c:pt>
                <c:pt idx="1652">
                  <c:v>60543.447220000002</c:v>
                </c:pt>
                <c:pt idx="1653">
                  <c:v>60544.47292</c:v>
                </c:pt>
                <c:pt idx="1654">
                  <c:v>60545.498610000002</c:v>
                </c:pt>
                <c:pt idx="1655">
                  <c:v>60546.524310000001</c:v>
                </c:pt>
                <c:pt idx="1656">
                  <c:v>60547.55</c:v>
                </c:pt>
                <c:pt idx="1657">
                  <c:v>60548.575689999998</c:v>
                </c:pt>
                <c:pt idx="1658">
                  <c:v>60549.601390000003</c:v>
                </c:pt>
                <c:pt idx="1659">
                  <c:v>60550.627079999998</c:v>
                </c:pt>
                <c:pt idx="1660">
                  <c:v>60551.652779999997</c:v>
                </c:pt>
                <c:pt idx="1661">
                  <c:v>60552.678469999999</c:v>
                </c:pt>
                <c:pt idx="1662">
                  <c:v>60553.704169999997</c:v>
                </c:pt>
                <c:pt idx="1663">
                  <c:v>60554.729859999999</c:v>
                </c:pt>
                <c:pt idx="1664">
                  <c:v>60555.755560000012</c:v>
                </c:pt>
                <c:pt idx="1665">
                  <c:v>60556.78125</c:v>
                </c:pt>
                <c:pt idx="1666">
                  <c:v>60557.806940000002</c:v>
                </c:pt>
                <c:pt idx="1667">
                  <c:v>60558.832640000001</c:v>
                </c:pt>
                <c:pt idx="1668">
                  <c:v>60559.858330000003</c:v>
                </c:pt>
                <c:pt idx="1669">
                  <c:v>60560.884030000001</c:v>
                </c:pt>
                <c:pt idx="1670">
                  <c:v>60561.909720000003</c:v>
                </c:pt>
                <c:pt idx="1671">
                  <c:v>60562.935420000002</c:v>
                </c:pt>
                <c:pt idx="1672">
                  <c:v>60563.961109999997</c:v>
                </c:pt>
                <c:pt idx="1673">
                  <c:v>60564.986810000002</c:v>
                </c:pt>
                <c:pt idx="1674">
                  <c:v>60566.012499999997</c:v>
                </c:pt>
                <c:pt idx="1675">
                  <c:v>60567.038189999999</c:v>
                </c:pt>
                <c:pt idx="1676">
                  <c:v>60568.063889999998</c:v>
                </c:pt>
                <c:pt idx="1677">
                  <c:v>60569.08958</c:v>
                </c:pt>
                <c:pt idx="1678">
                  <c:v>60570.115280000013</c:v>
                </c:pt>
                <c:pt idx="1679">
                  <c:v>60571.14097</c:v>
                </c:pt>
                <c:pt idx="1680">
                  <c:v>60572.166669999999</c:v>
                </c:pt>
                <c:pt idx="1681">
                  <c:v>60573.192360000001</c:v>
                </c:pt>
                <c:pt idx="1682">
                  <c:v>60574.218060000007</c:v>
                </c:pt>
                <c:pt idx="1683">
                  <c:v>60575.243749999987</c:v>
                </c:pt>
                <c:pt idx="1684">
                  <c:v>60576.269439999989</c:v>
                </c:pt>
                <c:pt idx="1685">
                  <c:v>60577.295139999987</c:v>
                </c:pt>
                <c:pt idx="1686">
                  <c:v>60578.320829999997</c:v>
                </c:pt>
                <c:pt idx="1687">
                  <c:v>60579.346530000003</c:v>
                </c:pt>
                <c:pt idx="1688">
                  <c:v>60580.372220000012</c:v>
                </c:pt>
                <c:pt idx="1689">
                  <c:v>60581.397920000003</c:v>
                </c:pt>
                <c:pt idx="1690">
                  <c:v>60582.423609999998</c:v>
                </c:pt>
                <c:pt idx="1691">
                  <c:v>60583.449310000011</c:v>
                </c:pt>
                <c:pt idx="1692">
                  <c:v>60584.475000000013</c:v>
                </c:pt>
                <c:pt idx="1693">
                  <c:v>60585.500690000001</c:v>
                </c:pt>
                <c:pt idx="1694">
                  <c:v>60586.526389999999</c:v>
                </c:pt>
                <c:pt idx="1695">
                  <c:v>60587.552080000001</c:v>
                </c:pt>
                <c:pt idx="1696">
                  <c:v>60588.57778</c:v>
                </c:pt>
                <c:pt idx="1697">
                  <c:v>60589.603469999987</c:v>
                </c:pt>
                <c:pt idx="1698">
                  <c:v>60590.629169999993</c:v>
                </c:pt>
                <c:pt idx="1699">
                  <c:v>60591.654860000002</c:v>
                </c:pt>
                <c:pt idx="1700">
                  <c:v>60592.680560000001</c:v>
                </c:pt>
                <c:pt idx="1701">
                  <c:v>60593.706250000003</c:v>
                </c:pt>
                <c:pt idx="1702">
                  <c:v>60594.731939999998</c:v>
                </c:pt>
                <c:pt idx="1703">
                  <c:v>60595.757640000003</c:v>
                </c:pt>
                <c:pt idx="1704">
                  <c:v>60596.783329999998</c:v>
                </c:pt>
                <c:pt idx="1705">
                  <c:v>60597.809029999997</c:v>
                </c:pt>
                <c:pt idx="1706">
                  <c:v>60598.834720000013</c:v>
                </c:pt>
                <c:pt idx="1707">
                  <c:v>60599.860419999997</c:v>
                </c:pt>
                <c:pt idx="1708">
                  <c:v>60600.886109999999</c:v>
                </c:pt>
                <c:pt idx="1709">
                  <c:v>60601.911809999998</c:v>
                </c:pt>
                <c:pt idx="1710">
                  <c:v>60602.9375</c:v>
                </c:pt>
                <c:pt idx="1711">
                  <c:v>60603.963189999988</c:v>
                </c:pt>
                <c:pt idx="1712">
                  <c:v>60604.988890000001</c:v>
                </c:pt>
                <c:pt idx="1713">
                  <c:v>60606.014580000003</c:v>
                </c:pt>
                <c:pt idx="1714">
                  <c:v>60607.040280000001</c:v>
                </c:pt>
                <c:pt idx="1715">
                  <c:v>60608.065970000003</c:v>
                </c:pt>
                <c:pt idx="1716">
                  <c:v>60609.091669999987</c:v>
                </c:pt>
                <c:pt idx="1717">
                  <c:v>60610.117359999997</c:v>
                </c:pt>
                <c:pt idx="1718">
                  <c:v>60611.143060000002</c:v>
                </c:pt>
                <c:pt idx="1719">
                  <c:v>60612.168749999997</c:v>
                </c:pt>
                <c:pt idx="1720">
                  <c:v>60613.194439999999</c:v>
                </c:pt>
                <c:pt idx="1721">
                  <c:v>60614.220139999998</c:v>
                </c:pt>
                <c:pt idx="1722">
                  <c:v>60615.24583</c:v>
                </c:pt>
                <c:pt idx="1723">
                  <c:v>60616.271529999998</c:v>
                </c:pt>
                <c:pt idx="1724">
                  <c:v>60617.29722</c:v>
                </c:pt>
                <c:pt idx="1725">
                  <c:v>60618.322920000013</c:v>
                </c:pt>
                <c:pt idx="1726">
                  <c:v>60619.348610000001</c:v>
                </c:pt>
                <c:pt idx="1727">
                  <c:v>60620.374309999999</c:v>
                </c:pt>
                <c:pt idx="1728">
                  <c:v>60621.4</c:v>
                </c:pt>
                <c:pt idx="1729">
                  <c:v>60622.425689999996</c:v>
                </c:pt>
                <c:pt idx="1730">
                  <c:v>60623.451390000002</c:v>
                </c:pt>
                <c:pt idx="1731">
                  <c:v>60624.477079999997</c:v>
                </c:pt>
                <c:pt idx="1732">
                  <c:v>60625.502780000003</c:v>
                </c:pt>
                <c:pt idx="1733">
                  <c:v>60626.528469999997</c:v>
                </c:pt>
                <c:pt idx="1734">
                  <c:v>60627.554170000003</c:v>
                </c:pt>
                <c:pt idx="1735">
                  <c:v>60628.579860000013</c:v>
                </c:pt>
                <c:pt idx="1736">
                  <c:v>60629.605560000004</c:v>
                </c:pt>
                <c:pt idx="1737">
                  <c:v>60630.631249999999</c:v>
                </c:pt>
                <c:pt idx="1738">
                  <c:v>60631.656940000001</c:v>
                </c:pt>
                <c:pt idx="1739">
                  <c:v>60632.682640000014</c:v>
                </c:pt>
                <c:pt idx="1740">
                  <c:v>60633.708330000001</c:v>
                </c:pt>
                <c:pt idx="1741">
                  <c:v>60634.73403</c:v>
                </c:pt>
                <c:pt idx="1742">
                  <c:v>60635.759720000002</c:v>
                </c:pt>
                <c:pt idx="1743">
                  <c:v>60636.78542</c:v>
                </c:pt>
                <c:pt idx="1744">
                  <c:v>60637.811110000002</c:v>
                </c:pt>
                <c:pt idx="1745">
                  <c:v>60638.836810000001</c:v>
                </c:pt>
                <c:pt idx="1746">
                  <c:v>60639.862500000003</c:v>
                </c:pt>
                <c:pt idx="1747">
                  <c:v>60640.888189999998</c:v>
                </c:pt>
                <c:pt idx="1748">
                  <c:v>60641.913890000003</c:v>
                </c:pt>
                <c:pt idx="1749">
                  <c:v>60642.939580000013</c:v>
                </c:pt>
                <c:pt idx="1750">
                  <c:v>60643.965279999997</c:v>
                </c:pt>
                <c:pt idx="1751">
                  <c:v>60644.990969999999</c:v>
                </c:pt>
                <c:pt idx="1752">
                  <c:v>60646.016669999997</c:v>
                </c:pt>
                <c:pt idx="1753">
                  <c:v>60647.042360000007</c:v>
                </c:pt>
                <c:pt idx="1754">
                  <c:v>60648.068060000012</c:v>
                </c:pt>
                <c:pt idx="1755">
                  <c:v>60649.093749999993</c:v>
                </c:pt>
                <c:pt idx="1756">
                  <c:v>60650.119440000002</c:v>
                </c:pt>
                <c:pt idx="1757">
                  <c:v>60651.145140000001</c:v>
                </c:pt>
                <c:pt idx="1758">
                  <c:v>60652.170830000003</c:v>
                </c:pt>
                <c:pt idx="1759">
                  <c:v>60653.196530000001</c:v>
                </c:pt>
                <c:pt idx="1760">
                  <c:v>60654.222220000003</c:v>
                </c:pt>
                <c:pt idx="1761">
                  <c:v>60655.247920000002</c:v>
                </c:pt>
                <c:pt idx="1762">
                  <c:v>60656.273609999997</c:v>
                </c:pt>
                <c:pt idx="1763">
                  <c:v>60657.299309999988</c:v>
                </c:pt>
                <c:pt idx="1764">
                  <c:v>60658.324999999997</c:v>
                </c:pt>
                <c:pt idx="1765">
                  <c:v>60659.350689999999</c:v>
                </c:pt>
                <c:pt idx="1766">
                  <c:v>60660.376389999998</c:v>
                </c:pt>
                <c:pt idx="1767">
                  <c:v>60661.40208</c:v>
                </c:pt>
                <c:pt idx="1768">
                  <c:v>60662.427779999998</c:v>
                </c:pt>
                <c:pt idx="1769">
                  <c:v>60663.45347</c:v>
                </c:pt>
                <c:pt idx="1770">
                  <c:v>60664.479169999999</c:v>
                </c:pt>
                <c:pt idx="1771">
                  <c:v>60665.504860000001</c:v>
                </c:pt>
                <c:pt idx="1772">
                  <c:v>60666.530560000007</c:v>
                </c:pt>
                <c:pt idx="1773">
                  <c:v>60667.556250000001</c:v>
                </c:pt>
                <c:pt idx="1774">
                  <c:v>60668.581939999996</c:v>
                </c:pt>
                <c:pt idx="1775">
                  <c:v>60669.607640000002</c:v>
                </c:pt>
                <c:pt idx="1776">
                  <c:v>60670.633329999997</c:v>
                </c:pt>
                <c:pt idx="1777">
                  <c:v>60671.659030000003</c:v>
                </c:pt>
                <c:pt idx="1778">
                  <c:v>60672.684719999997</c:v>
                </c:pt>
                <c:pt idx="1779">
                  <c:v>60673.710420000003</c:v>
                </c:pt>
                <c:pt idx="1780">
                  <c:v>60674.736109999998</c:v>
                </c:pt>
                <c:pt idx="1781">
                  <c:v>60675.761810000004</c:v>
                </c:pt>
              </c:numCache>
            </c:numRef>
          </c:xVal>
          <c:yVal>
            <c:numRef>
              <c:f>Sheet1!$J$2:$J$1783</c:f>
              <c:numCache>
                <c:formatCode>0.00</c:formatCode>
                <c:ptCount val="1782"/>
                <c:pt idx="0">
                  <c:v>2.1843893754343608</c:v>
                </c:pt>
                <c:pt idx="1">
                  <c:v>2.17703632961461</c:v>
                </c:pt>
                <c:pt idx="2">
                  <c:v>2.169616437923771</c:v>
                </c:pt>
                <c:pt idx="3">
                  <c:v>2.162129700361846</c:v>
                </c:pt>
                <c:pt idx="4">
                  <c:v>2.154642962799918</c:v>
                </c:pt>
                <c:pt idx="5">
                  <c:v>2.1471562252379921</c:v>
                </c:pt>
                <c:pt idx="6">
                  <c:v>2.1396026418049758</c:v>
                </c:pt>
                <c:pt idx="7">
                  <c:v>2.1319822125008718</c:v>
                </c:pt>
                <c:pt idx="8">
                  <c:v>2.1243617831967678</c:v>
                </c:pt>
                <c:pt idx="9">
                  <c:v>2.1167413538926629</c:v>
                </c:pt>
                <c:pt idx="10">
                  <c:v>2.1090540787174712</c:v>
                </c:pt>
                <c:pt idx="11">
                  <c:v>2.1013668035422781</c:v>
                </c:pt>
                <c:pt idx="12">
                  <c:v>2.0936126824959969</c:v>
                </c:pt>
                <c:pt idx="13">
                  <c:v>2.0858585614497152</c:v>
                </c:pt>
                <c:pt idx="14">
                  <c:v>2.0780375945323448</c:v>
                </c:pt>
                <c:pt idx="15">
                  <c:v>2.070216627614974</c:v>
                </c:pt>
                <c:pt idx="16">
                  <c:v>2.062395660697605</c:v>
                </c:pt>
                <c:pt idx="17">
                  <c:v>2.0545078479091461</c:v>
                </c:pt>
                <c:pt idx="18">
                  <c:v>2.0466200351206871</c:v>
                </c:pt>
                <c:pt idx="19">
                  <c:v>2.0386653764611391</c:v>
                </c:pt>
                <c:pt idx="20">
                  <c:v>2.0307107178015928</c:v>
                </c:pt>
                <c:pt idx="21">
                  <c:v>2.0227560591420448</c:v>
                </c:pt>
                <c:pt idx="22">
                  <c:v>2.0147345546114099</c:v>
                </c:pt>
                <c:pt idx="23">
                  <c:v>2.0067130500807728</c:v>
                </c:pt>
                <c:pt idx="24">
                  <c:v>1.9986915455501371</c:v>
                </c:pt>
                <c:pt idx="25">
                  <c:v>1.990603195148412</c:v>
                </c:pt>
                <c:pt idx="26">
                  <c:v>1.982514844746688</c:v>
                </c:pt>
                <c:pt idx="27">
                  <c:v>1.974426494344963</c:v>
                </c:pt>
                <c:pt idx="28">
                  <c:v>1.9662712980721491</c:v>
                </c:pt>
                <c:pt idx="29">
                  <c:v>1.958116101799336</c:v>
                </c:pt>
                <c:pt idx="30">
                  <c:v>1.949960905526523</c:v>
                </c:pt>
                <c:pt idx="31">
                  <c:v>1.9417388633826209</c:v>
                </c:pt>
                <c:pt idx="32">
                  <c:v>1.9335836671098079</c:v>
                </c:pt>
                <c:pt idx="33">
                  <c:v>1.925361624965906</c:v>
                </c:pt>
                <c:pt idx="34">
                  <c:v>1.9170727369509151</c:v>
                </c:pt>
                <c:pt idx="35">
                  <c:v>1.9088506948070141</c:v>
                </c:pt>
                <c:pt idx="36">
                  <c:v>1.900628652663112</c:v>
                </c:pt>
                <c:pt idx="37">
                  <c:v>1.892339764648121</c:v>
                </c:pt>
                <c:pt idx="38">
                  <c:v>1.884050876633131</c:v>
                </c:pt>
                <c:pt idx="39">
                  <c:v>1.87576198861814</c:v>
                </c:pt>
                <c:pt idx="40">
                  <c:v>1.86747310060315</c:v>
                </c:pt>
                <c:pt idx="41">
                  <c:v>1.8591173667170711</c:v>
                </c:pt>
                <c:pt idx="42">
                  <c:v>1.8508284787020799</c:v>
                </c:pt>
                <c:pt idx="43">
                  <c:v>1.842472744816001</c:v>
                </c:pt>
                <c:pt idx="44">
                  <c:v>1.8341170109299221</c:v>
                </c:pt>
                <c:pt idx="45">
                  <c:v>1.8258281229149309</c:v>
                </c:pt>
                <c:pt idx="46">
                  <c:v>1.8174055431577629</c:v>
                </c:pt>
                <c:pt idx="47">
                  <c:v>1.809049809271684</c:v>
                </c:pt>
                <c:pt idx="48">
                  <c:v>1.8006940753856051</c:v>
                </c:pt>
                <c:pt idx="49">
                  <c:v>1.7922714956284369</c:v>
                </c:pt>
                <c:pt idx="50">
                  <c:v>1.783915761742358</c:v>
                </c:pt>
                <c:pt idx="51">
                  <c:v>1.77549318198519</c:v>
                </c:pt>
                <c:pt idx="52">
                  <c:v>1.767070602228022</c:v>
                </c:pt>
                <c:pt idx="53">
                  <c:v>1.7587148683419429</c:v>
                </c:pt>
                <c:pt idx="54">
                  <c:v>1.750292288584776</c:v>
                </c:pt>
                <c:pt idx="55">
                  <c:v>1.7418697088276081</c:v>
                </c:pt>
                <c:pt idx="56">
                  <c:v>1.7334471290704401</c:v>
                </c:pt>
                <c:pt idx="57">
                  <c:v>1.7250245493132721</c:v>
                </c:pt>
                <c:pt idx="58">
                  <c:v>1.7166019695561039</c:v>
                </c:pt>
                <c:pt idx="59">
                  <c:v>1.708179389798937</c:v>
                </c:pt>
                <c:pt idx="60">
                  <c:v>1.6997568100417699</c:v>
                </c:pt>
                <c:pt idx="61">
                  <c:v>1.6913342302846011</c:v>
                </c:pt>
                <c:pt idx="62">
                  <c:v>1.6829116505274331</c:v>
                </c:pt>
                <c:pt idx="63">
                  <c:v>1.6744890707702651</c:v>
                </c:pt>
                <c:pt idx="64">
                  <c:v>1.666133336884186</c:v>
                </c:pt>
                <c:pt idx="65">
                  <c:v>1.657710757127018</c:v>
                </c:pt>
                <c:pt idx="66">
                  <c:v>1.64935502324094</c:v>
                </c:pt>
                <c:pt idx="67">
                  <c:v>1.6409324434837711</c:v>
                </c:pt>
                <c:pt idx="68">
                  <c:v>1.632576709597692</c:v>
                </c:pt>
                <c:pt idx="69">
                  <c:v>1.6241541298405251</c:v>
                </c:pt>
                <c:pt idx="70">
                  <c:v>1.6157983959544451</c:v>
                </c:pt>
                <c:pt idx="71">
                  <c:v>1.6074426620683659</c:v>
                </c:pt>
                <c:pt idx="72">
                  <c:v>1.599086928182287</c:v>
                </c:pt>
                <c:pt idx="73">
                  <c:v>1.5907311942962079</c:v>
                </c:pt>
                <c:pt idx="74">
                  <c:v>1.5823754604101281</c:v>
                </c:pt>
                <c:pt idx="75">
                  <c:v>1.5740197265240501</c:v>
                </c:pt>
                <c:pt idx="76">
                  <c:v>1.5656639926379701</c:v>
                </c:pt>
                <c:pt idx="77">
                  <c:v>1.55737510462298</c:v>
                </c:pt>
                <c:pt idx="78">
                  <c:v>1.5490193707369</c:v>
                </c:pt>
                <c:pt idx="79">
                  <c:v>1.5407304827219099</c:v>
                </c:pt>
                <c:pt idx="80">
                  <c:v>1.5324415947069201</c:v>
                </c:pt>
                <c:pt idx="81">
                  <c:v>1.52415270669193</c:v>
                </c:pt>
                <c:pt idx="82">
                  <c:v>1.515863818676938</c:v>
                </c:pt>
                <c:pt idx="83">
                  <c:v>1.5075749306619479</c:v>
                </c:pt>
                <c:pt idx="84">
                  <c:v>1.499352888518046</c:v>
                </c:pt>
                <c:pt idx="85">
                  <c:v>1.4910640005030551</c:v>
                </c:pt>
                <c:pt idx="86">
                  <c:v>1.482841958359153</c:v>
                </c:pt>
                <c:pt idx="87">
                  <c:v>1.474619916215252</c:v>
                </c:pt>
                <c:pt idx="88">
                  <c:v>1.4664647199424381</c:v>
                </c:pt>
                <c:pt idx="89">
                  <c:v>1.458242677798536</c:v>
                </c:pt>
                <c:pt idx="90">
                  <c:v>1.450087481525723</c:v>
                </c:pt>
                <c:pt idx="91">
                  <c:v>1.4419322852529091</c:v>
                </c:pt>
                <c:pt idx="92">
                  <c:v>1.433777088980096</c:v>
                </c:pt>
                <c:pt idx="93">
                  <c:v>1.4256887385783721</c:v>
                </c:pt>
                <c:pt idx="94">
                  <c:v>1.417600388176647</c:v>
                </c:pt>
                <c:pt idx="95">
                  <c:v>1.409512037774922</c:v>
                </c:pt>
                <c:pt idx="96">
                  <c:v>1.401423687373192</c:v>
                </c:pt>
                <c:pt idx="97">
                  <c:v>1.393402182842562</c:v>
                </c:pt>
                <c:pt idx="98">
                  <c:v>1.385380678311926</c:v>
                </c:pt>
                <c:pt idx="99">
                  <c:v>1.37735917378129</c:v>
                </c:pt>
                <c:pt idx="100">
                  <c:v>1.369337669250654</c:v>
                </c:pt>
                <c:pt idx="101">
                  <c:v>1.3613830105911069</c:v>
                </c:pt>
                <c:pt idx="102">
                  <c:v>1.35342835193156</c:v>
                </c:pt>
                <c:pt idx="103">
                  <c:v>1.3454736932720119</c:v>
                </c:pt>
                <c:pt idx="104">
                  <c:v>1.337519034612465</c:v>
                </c:pt>
                <c:pt idx="105">
                  <c:v>1.3296312218240061</c:v>
                </c:pt>
                <c:pt idx="106">
                  <c:v>1.3217434090355471</c:v>
                </c:pt>
                <c:pt idx="107">
                  <c:v>1.3138555962470879</c:v>
                </c:pt>
                <c:pt idx="108">
                  <c:v>1.306034629329718</c:v>
                </c:pt>
                <c:pt idx="109">
                  <c:v>1.29814681654126</c:v>
                </c:pt>
                <c:pt idx="110">
                  <c:v>1.290392695494978</c:v>
                </c:pt>
                <c:pt idx="111">
                  <c:v>1.2825717285776079</c:v>
                </c:pt>
                <c:pt idx="112">
                  <c:v>1.274817607531326</c:v>
                </c:pt>
                <c:pt idx="113">
                  <c:v>1.267063486485045</c:v>
                </c:pt>
                <c:pt idx="114">
                  <c:v>1.259309365438763</c:v>
                </c:pt>
                <c:pt idx="115">
                  <c:v>1.25162209026357</c:v>
                </c:pt>
                <c:pt idx="116">
                  <c:v>1.243934815088378</c:v>
                </c:pt>
                <c:pt idx="117">
                  <c:v>1.236314385784274</c:v>
                </c:pt>
                <c:pt idx="118">
                  <c:v>1.22862711060908</c:v>
                </c:pt>
                <c:pt idx="119">
                  <c:v>1.2210735271760651</c:v>
                </c:pt>
                <c:pt idx="120">
                  <c:v>1.2134530978719611</c:v>
                </c:pt>
                <c:pt idx="121">
                  <c:v>1.2058995144389451</c:v>
                </c:pt>
                <c:pt idx="122">
                  <c:v>1.1983459310059299</c:v>
                </c:pt>
                <c:pt idx="123">
                  <c:v>1.1908591934440029</c:v>
                </c:pt>
                <c:pt idx="124">
                  <c:v>1.183372455882076</c:v>
                </c:pt>
                <c:pt idx="125">
                  <c:v>1.175885718320149</c:v>
                </c:pt>
                <c:pt idx="126">
                  <c:v>1.1684658266293111</c:v>
                </c:pt>
                <c:pt idx="127">
                  <c:v>1.161045934938473</c:v>
                </c:pt>
                <c:pt idx="128">
                  <c:v>1.153626043247634</c:v>
                </c:pt>
                <c:pt idx="129">
                  <c:v>1.146272997427884</c:v>
                </c:pt>
                <c:pt idx="130">
                  <c:v>1.138919951608135</c:v>
                </c:pt>
                <c:pt idx="131">
                  <c:v>1.1316337516594741</c:v>
                </c:pt>
                <c:pt idx="132">
                  <c:v>1.1242807058397239</c:v>
                </c:pt>
                <c:pt idx="133">
                  <c:v>1.1169945058910631</c:v>
                </c:pt>
                <c:pt idx="134">
                  <c:v>1.1097751518134911</c:v>
                </c:pt>
                <c:pt idx="135">
                  <c:v>1.1025557977359179</c:v>
                </c:pt>
                <c:pt idx="136">
                  <c:v>1.0953364436583459</c:v>
                </c:pt>
                <c:pt idx="137">
                  <c:v>1.0881170895807739</c:v>
                </c:pt>
                <c:pt idx="138">
                  <c:v>1.0809645813742901</c:v>
                </c:pt>
                <c:pt idx="139">
                  <c:v>1.073812073167806</c:v>
                </c:pt>
                <c:pt idx="140">
                  <c:v>1.066726410832411</c:v>
                </c:pt>
                <c:pt idx="141">
                  <c:v>1.0596407484970161</c:v>
                </c:pt>
                <c:pt idx="142">
                  <c:v>1.0525550861616211</c:v>
                </c:pt>
                <c:pt idx="143">
                  <c:v>1.0455362696973141</c:v>
                </c:pt>
                <c:pt idx="144">
                  <c:v>1.0385174532330079</c:v>
                </c:pt>
                <c:pt idx="145">
                  <c:v>1.0314986367687009</c:v>
                </c:pt>
                <c:pt idx="146">
                  <c:v>1.024546666175483</c:v>
                </c:pt>
                <c:pt idx="147">
                  <c:v>1.017594695582265</c:v>
                </c:pt>
                <c:pt idx="148">
                  <c:v>1.0107095708601359</c:v>
                </c:pt>
                <c:pt idx="149">
                  <c:v>1.003824446138007</c:v>
                </c:pt>
                <c:pt idx="150">
                  <c:v>0.99693932141587804</c:v>
                </c:pt>
                <c:pt idx="151">
                  <c:v>0.99012104256483702</c:v>
                </c:pt>
                <c:pt idx="152">
                  <c:v>0.98330276371379599</c:v>
                </c:pt>
                <c:pt idx="153">
                  <c:v>0.97648448486275496</c:v>
                </c:pt>
                <c:pt idx="154">
                  <c:v>0.96973305188280401</c:v>
                </c:pt>
                <c:pt idx="155">
                  <c:v>0.96304846477394102</c:v>
                </c:pt>
                <c:pt idx="156">
                  <c:v>0.95629703179398895</c:v>
                </c:pt>
                <c:pt idx="157">
                  <c:v>0.94961244468512496</c:v>
                </c:pt>
                <c:pt idx="158">
                  <c:v>0.94292785757626196</c:v>
                </c:pt>
                <c:pt idx="159">
                  <c:v>0.93631011633848704</c:v>
                </c:pt>
                <c:pt idx="160">
                  <c:v>0.92969237510071201</c:v>
                </c:pt>
                <c:pt idx="161">
                  <c:v>0.92307463386293798</c:v>
                </c:pt>
                <c:pt idx="162">
                  <c:v>0.91652373849625202</c:v>
                </c:pt>
                <c:pt idx="163">
                  <c:v>0.90997284312956594</c:v>
                </c:pt>
                <c:pt idx="164">
                  <c:v>0.90342194776287998</c:v>
                </c:pt>
                <c:pt idx="165">
                  <c:v>0.89693789826728199</c:v>
                </c:pt>
                <c:pt idx="166">
                  <c:v>0.89045384877168499</c:v>
                </c:pt>
                <c:pt idx="167">
                  <c:v>0.88396979927608699</c:v>
                </c:pt>
                <c:pt idx="168">
                  <c:v>0.87755259565157895</c:v>
                </c:pt>
                <c:pt idx="169">
                  <c:v>0.87113539202707002</c:v>
                </c:pt>
                <c:pt idx="170">
                  <c:v>0.86471818840256098</c:v>
                </c:pt>
                <c:pt idx="171">
                  <c:v>0.85836783064914102</c:v>
                </c:pt>
                <c:pt idx="172">
                  <c:v>0.85201747289572105</c:v>
                </c:pt>
                <c:pt idx="173">
                  <c:v>0.84573396101338905</c:v>
                </c:pt>
                <c:pt idx="174">
                  <c:v>0.83945044913105704</c:v>
                </c:pt>
                <c:pt idx="175">
                  <c:v>0.83316693724872604</c:v>
                </c:pt>
                <c:pt idx="176">
                  <c:v>0.82695027123748299</c:v>
                </c:pt>
                <c:pt idx="177">
                  <c:v>0.82073360522623995</c:v>
                </c:pt>
                <c:pt idx="178">
                  <c:v>0.81451693921499702</c:v>
                </c:pt>
                <c:pt idx="179">
                  <c:v>0.80836711907484304</c:v>
                </c:pt>
                <c:pt idx="180">
                  <c:v>0.80221729893468896</c:v>
                </c:pt>
                <c:pt idx="181">
                  <c:v>0.79613432466562295</c:v>
                </c:pt>
                <c:pt idx="182">
                  <c:v>0.79005135039655805</c:v>
                </c:pt>
                <c:pt idx="183">
                  <c:v>0.78396837612749204</c:v>
                </c:pt>
                <c:pt idx="184">
                  <c:v>0.77795224772951499</c:v>
                </c:pt>
                <c:pt idx="185">
                  <c:v>0.77193611933153805</c:v>
                </c:pt>
                <c:pt idx="186">
                  <c:v>0.765919990933561</c:v>
                </c:pt>
                <c:pt idx="187">
                  <c:v>0.75990386253558395</c:v>
                </c:pt>
                <c:pt idx="188">
                  <c:v>0.75395458000869497</c:v>
                </c:pt>
                <c:pt idx="189">
                  <c:v>0.74807214335289596</c:v>
                </c:pt>
                <c:pt idx="190">
                  <c:v>0.74212286082600698</c:v>
                </c:pt>
                <c:pt idx="191">
                  <c:v>0.73624042417020796</c:v>
                </c:pt>
                <c:pt idx="192">
                  <c:v>0.73035798751440795</c:v>
                </c:pt>
                <c:pt idx="193">
                  <c:v>0.724542396729697</c:v>
                </c:pt>
                <c:pt idx="194">
                  <c:v>0.71872680594498595</c:v>
                </c:pt>
                <c:pt idx="195">
                  <c:v>0.712911215160275</c:v>
                </c:pt>
                <c:pt idx="196">
                  <c:v>0.70716247024665202</c:v>
                </c:pt>
                <c:pt idx="197">
                  <c:v>0.70141372533303004</c:v>
                </c:pt>
                <c:pt idx="198">
                  <c:v>0.69573182629049601</c:v>
                </c:pt>
                <c:pt idx="199">
                  <c:v>0.69004992724796199</c:v>
                </c:pt>
                <c:pt idx="200">
                  <c:v>0.68436802820542797</c:v>
                </c:pt>
                <c:pt idx="201">
                  <c:v>0.67875297503398302</c:v>
                </c:pt>
                <c:pt idx="202">
                  <c:v>0.67313792186253796</c:v>
                </c:pt>
                <c:pt idx="203">
                  <c:v>0.667569660800855</c:v>
                </c:pt>
                <c:pt idx="204">
                  <c:v>0.66202145350049801</c:v>
                </c:pt>
                <c:pt idx="205">
                  <c:v>0.65650666913568601</c:v>
                </c:pt>
                <c:pt idx="206">
                  <c:v>0.65101862311930903</c:v>
                </c:pt>
                <c:pt idx="207">
                  <c:v>0.64556400003847703</c:v>
                </c:pt>
                <c:pt idx="208">
                  <c:v>0.64014279989318801</c:v>
                </c:pt>
                <c:pt idx="209">
                  <c:v>0.63474833809633602</c:v>
                </c:pt>
                <c:pt idx="210">
                  <c:v>0.62938061464791795</c:v>
                </c:pt>
                <c:pt idx="211">
                  <c:v>0.62404631413504497</c:v>
                </c:pt>
                <c:pt idx="212">
                  <c:v>0.61874543655771697</c:v>
                </c:pt>
                <c:pt idx="213">
                  <c:v>0.61347129732882399</c:v>
                </c:pt>
                <c:pt idx="214">
                  <c:v>0.608230581035475</c:v>
                </c:pt>
                <c:pt idx="215">
                  <c:v>0.60302328767766999</c:v>
                </c:pt>
                <c:pt idx="216">
                  <c:v>0.59784941725540997</c:v>
                </c:pt>
                <c:pt idx="217">
                  <c:v>0.59270896976869403</c:v>
                </c:pt>
                <c:pt idx="218">
                  <c:v>0.58760194521752296</c:v>
                </c:pt>
                <c:pt idx="219">
                  <c:v>0.58253502818900404</c:v>
                </c:pt>
                <c:pt idx="220">
                  <c:v>0.57750821868313895</c:v>
                </c:pt>
                <c:pt idx="221">
                  <c:v>0.57251483211281795</c:v>
                </c:pt>
                <c:pt idx="222">
                  <c:v>0.56756155306514999</c:v>
                </c:pt>
                <c:pt idx="223">
                  <c:v>0.56264838154013597</c:v>
                </c:pt>
                <c:pt idx="224">
                  <c:v>0.55778200212488305</c:v>
                </c:pt>
                <c:pt idx="225">
                  <c:v>0.55295573023228395</c:v>
                </c:pt>
                <c:pt idx="226">
                  <c:v>0.54818293503655502</c:v>
                </c:pt>
                <c:pt idx="227">
                  <c:v>0.54345024736348002</c:v>
                </c:pt>
                <c:pt idx="228">
                  <c:v>0.53877103638727597</c:v>
                </c:pt>
                <c:pt idx="229">
                  <c:v>0.53414530210794198</c:v>
                </c:pt>
                <c:pt idx="230">
                  <c:v>0.52957304452548004</c:v>
                </c:pt>
                <c:pt idx="231">
                  <c:v>0.52505426363988805</c:v>
                </c:pt>
                <c:pt idx="232">
                  <c:v>0.52058895945116801</c:v>
                </c:pt>
                <c:pt idx="233">
                  <c:v>0.51619050113353604</c:v>
                </c:pt>
                <c:pt idx="234">
                  <c:v>0.51184551951277402</c:v>
                </c:pt>
                <c:pt idx="235">
                  <c:v>0.507560699175993</c:v>
                </c:pt>
                <c:pt idx="236">
                  <c:v>0.50334272471029995</c:v>
                </c:pt>
                <c:pt idx="237">
                  <c:v>0.49918491152858702</c:v>
                </c:pt>
                <c:pt idx="238">
                  <c:v>0.495100628805072</c:v>
                </c:pt>
                <c:pt idx="239">
                  <c:v>0.49107650736553599</c:v>
                </c:pt>
                <c:pt idx="240">
                  <c:v>0.487125916384198</c:v>
                </c:pt>
                <c:pt idx="241">
                  <c:v>0.48324885586105698</c:v>
                </c:pt>
                <c:pt idx="242">
                  <c:v>0.47944532579611399</c:v>
                </c:pt>
                <c:pt idx="243">
                  <c:v>0.47572201077647702</c:v>
                </c:pt>
                <c:pt idx="244">
                  <c:v>0.47207222621503803</c:v>
                </c:pt>
                <c:pt idx="245">
                  <c:v>0.46850934128601301</c:v>
                </c:pt>
                <c:pt idx="246">
                  <c:v>0.46503335598940398</c:v>
                </c:pt>
                <c:pt idx="247">
                  <c:v>0.46164427032521099</c:v>
                </c:pt>
                <c:pt idx="248">
                  <c:v>0.45834208429343198</c:v>
                </c:pt>
                <c:pt idx="249">
                  <c:v>0.45514016706828703</c:v>
                </c:pt>
                <c:pt idx="250">
                  <c:v>0.45203183406266501</c:v>
                </c:pt>
                <c:pt idx="251">
                  <c:v>0.44903045445078599</c:v>
                </c:pt>
                <c:pt idx="252">
                  <c:v>0.44612934364553902</c:v>
                </c:pt>
                <c:pt idx="253">
                  <c:v>0.44333518623403401</c:v>
                </c:pt>
                <c:pt idx="254">
                  <c:v>0.44065466680338</c:v>
                </c:pt>
                <c:pt idx="255">
                  <c:v>0.43808778535357601</c:v>
                </c:pt>
                <c:pt idx="256">
                  <c:v>0.43564122647173198</c:v>
                </c:pt>
                <c:pt idx="257">
                  <c:v>0.43331499015784802</c:v>
                </c:pt>
                <c:pt idx="258">
                  <c:v>0.43111576099903198</c:v>
                </c:pt>
                <c:pt idx="259">
                  <c:v>0.42904353899528402</c:v>
                </c:pt>
                <c:pt idx="260">
                  <c:v>0.42710500873371399</c:v>
                </c:pt>
                <c:pt idx="261">
                  <c:v>0.42529348562721198</c:v>
                </c:pt>
                <c:pt idx="262">
                  <c:v>0.42362233884999601</c:v>
                </c:pt>
                <c:pt idx="263">
                  <c:v>0.42209156840206602</c:v>
                </c:pt>
                <c:pt idx="264">
                  <c:v>0.42070117428342302</c:v>
                </c:pt>
                <c:pt idx="265">
                  <c:v>0.419451156494065</c:v>
                </c:pt>
                <c:pt idx="266">
                  <c:v>0.41834819962110298</c:v>
                </c:pt>
                <c:pt idx="267">
                  <c:v>0.417392303664535</c:v>
                </c:pt>
                <c:pt idx="268">
                  <c:v>0.41659015321147203</c:v>
                </c:pt>
                <c:pt idx="269">
                  <c:v>0.41594174826191199</c:v>
                </c:pt>
                <c:pt idx="270">
                  <c:v>0.41544708881585601</c:v>
                </c:pt>
                <c:pt idx="271">
                  <c:v>0.41511285946041299</c:v>
                </c:pt>
                <c:pt idx="272">
                  <c:v>0.41493906019558302</c:v>
                </c:pt>
                <c:pt idx="273">
                  <c:v>0.41492569102136501</c:v>
                </c:pt>
                <c:pt idx="274">
                  <c:v>0.41507275193776</c:v>
                </c:pt>
                <c:pt idx="275">
                  <c:v>0.415386927531877</c:v>
                </c:pt>
                <c:pt idx="276">
                  <c:v>0.41586821780371502</c:v>
                </c:pt>
                <c:pt idx="277">
                  <c:v>0.41652330734038301</c:v>
                </c:pt>
                <c:pt idx="278">
                  <c:v>0.417338826967665</c:v>
                </c:pt>
                <c:pt idx="279">
                  <c:v>0.41833483044688502</c:v>
                </c:pt>
                <c:pt idx="280">
                  <c:v>0.419497948603827</c:v>
                </c:pt>
                <c:pt idx="281">
                  <c:v>0.4208348660256</c:v>
                </c:pt>
                <c:pt idx="282">
                  <c:v>0.42235226729931202</c:v>
                </c:pt>
                <c:pt idx="283">
                  <c:v>0.42403678325074601</c:v>
                </c:pt>
                <c:pt idx="284">
                  <c:v>0.42589509846701001</c:v>
                </c:pt>
                <c:pt idx="285">
                  <c:v>0.42792721294810399</c:v>
                </c:pt>
                <c:pt idx="286">
                  <c:v>0.43012644210692003</c:v>
                </c:pt>
                <c:pt idx="287">
                  <c:v>0.43249947053056698</c:v>
                </c:pt>
                <c:pt idx="288">
                  <c:v>0.435046298219044</c:v>
                </c:pt>
                <c:pt idx="289">
                  <c:v>0.43775355599813298</c:v>
                </c:pt>
                <c:pt idx="290">
                  <c:v>0.44063461304205298</c:v>
                </c:pt>
                <c:pt idx="291">
                  <c:v>0.44367610017658599</c:v>
                </c:pt>
                <c:pt idx="292">
                  <c:v>0.446878017401732</c:v>
                </c:pt>
                <c:pt idx="293">
                  <c:v>0.45024036471749002</c:v>
                </c:pt>
                <c:pt idx="294">
                  <c:v>0.45376314212386099</c:v>
                </c:pt>
                <c:pt idx="295">
                  <c:v>0.45744634962084502</c:v>
                </c:pt>
                <c:pt idx="296">
                  <c:v>0.46127661803422298</c:v>
                </c:pt>
                <c:pt idx="297">
                  <c:v>0.46526063195110601</c:v>
                </c:pt>
                <c:pt idx="298">
                  <c:v>0.46939839137149197</c:v>
                </c:pt>
                <c:pt idx="299">
                  <c:v>0.47368321170827399</c:v>
                </c:pt>
                <c:pt idx="300">
                  <c:v>0.47810840837434099</c:v>
                </c:pt>
                <c:pt idx="301">
                  <c:v>0.48268066595680398</c:v>
                </c:pt>
                <c:pt idx="302">
                  <c:v>0.48739998445566102</c:v>
                </c:pt>
                <c:pt idx="303">
                  <c:v>0.49225299469669598</c:v>
                </c:pt>
                <c:pt idx="304">
                  <c:v>0.49724638126701698</c:v>
                </c:pt>
                <c:pt idx="305">
                  <c:v>0.50237345957951496</c:v>
                </c:pt>
                <c:pt idx="306">
                  <c:v>0.50763422963419103</c:v>
                </c:pt>
                <c:pt idx="307">
                  <c:v>0.51302869143104302</c:v>
                </c:pt>
                <c:pt idx="308">
                  <c:v>0.51855016038296398</c:v>
                </c:pt>
                <c:pt idx="309">
                  <c:v>0.52419863648995402</c:v>
                </c:pt>
                <c:pt idx="310">
                  <c:v>0.52997411975201203</c:v>
                </c:pt>
                <c:pt idx="311">
                  <c:v>0.53586992558202895</c:v>
                </c:pt>
                <c:pt idx="312">
                  <c:v>0.54187936939289705</c:v>
                </c:pt>
                <c:pt idx="313">
                  <c:v>0.54800913577172505</c:v>
                </c:pt>
                <c:pt idx="314">
                  <c:v>0.55425254013140302</c:v>
                </c:pt>
                <c:pt idx="315">
                  <c:v>0.56060958247193204</c:v>
                </c:pt>
                <c:pt idx="316">
                  <c:v>0.56706689361909401</c:v>
                </c:pt>
                <c:pt idx="317">
                  <c:v>0.57363784274710705</c:v>
                </c:pt>
                <c:pt idx="318">
                  <c:v>0.58030237609464397</c:v>
                </c:pt>
                <c:pt idx="319">
                  <c:v>0.587073862835922</c:v>
                </c:pt>
                <c:pt idx="320">
                  <c:v>0.59393893379672502</c:v>
                </c:pt>
                <c:pt idx="321">
                  <c:v>0.60089758897705103</c:v>
                </c:pt>
                <c:pt idx="322">
                  <c:v>0.60794982837690303</c:v>
                </c:pt>
                <c:pt idx="323">
                  <c:v>0.61509565199627703</c:v>
                </c:pt>
                <c:pt idx="324">
                  <c:v>0.62232837524806806</c:v>
                </c:pt>
                <c:pt idx="325">
                  <c:v>0.62964799813227301</c:v>
                </c:pt>
                <c:pt idx="326">
                  <c:v>0.63705452064889401</c:v>
                </c:pt>
                <c:pt idx="327">
                  <c:v>0.64454125821082098</c:v>
                </c:pt>
                <c:pt idx="328">
                  <c:v>0.65211489540516299</c:v>
                </c:pt>
                <c:pt idx="329">
                  <c:v>0.65976206305770202</c:v>
                </c:pt>
                <c:pt idx="330">
                  <c:v>0.66748944575554803</c:v>
                </c:pt>
                <c:pt idx="331">
                  <c:v>0.67527698973737404</c:v>
                </c:pt>
                <c:pt idx="332">
                  <c:v>0.683164802525833</c:v>
                </c:pt>
                <c:pt idx="333">
                  <c:v>0.69111946118538004</c:v>
                </c:pt>
                <c:pt idx="334">
                  <c:v>0.69914096571601603</c:v>
                </c:pt>
                <c:pt idx="335">
                  <c:v>0.70722931611774098</c:v>
                </c:pt>
                <c:pt idx="336">
                  <c:v>0.71545135826164197</c:v>
                </c:pt>
                <c:pt idx="337">
                  <c:v>0.72367340040554495</c:v>
                </c:pt>
                <c:pt idx="338">
                  <c:v>0.73196228842053501</c:v>
                </c:pt>
                <c:pt idx="339">
                  <c:v>0.74031802230661403</c:v>
                </c:pt>
                <c:pt idx="340">
                  <c:v>0.74874060206378201</c:v>
                </c:pt>
                <c:pt idx="341">
                  <c:v>0.75723002769203895</c:v>
                </c:pt>
                <c:pt idx="342">
                  <c:v>0.76578629919138397</c:v>
                </c:pt>
                <c:pt idx="343">
                  <c:v>0.77440941656181705</c:v>
                </c:pt>
                <c:pt idx="344">
                  <c:v>0.78309937980333899</c:v>
                </c:pt>
                <c:pt idx="345">
                  <c:v>0.79178934304486204</c:v>
                </c:pt>
                <c:pt idx="346">
                  <c:v>0.80054615215747305</c:v>
                </c:pt>
                <c:pt idx="347">
                  <c:v>0.80936980714117301</c:v>
                </c:pt>
                <c:pt idx="348">
                  <c:v>0.81826030799595995</c:v>
                </c:pt>
                <c:pt idx="349">
                  <c:v>0.82721765472183695</c:v>
                </c:pt>
                <c:pt idx="350">
                  <c:v>0.83617500144771495</c:v>
                </c:pt>
                <c:pt idx="351">
                  <c:v>0.84519919404468002</c:v>
                </c:pt>
                <c:pt idx="352">
                  <c:v>0.85422338664164499</c:v>
                </c:pt>
                <c:pt idx="353">
                  <c:v>0.86331442510970002</c:v>
                </c:pt>
                <c:pt idx="354">
                  <c:v>0.87247230944884202</c:v>
                </c:pt>
                <c:pt idx="355">
                  <c:v>0.88163019378798502</c:v>
                </c:pt>
                <c:pt idx="356">
                  <c:v>0.89085492399821697</c:v>
                </c:pt>
                <c:pt idx="357">
                  <c:v>0.900146500079537</c:v>
                </c:pt>
                <c:pt idx="358">
                  <c:v>0.90943807616085703</c:v>
                </c:pt>
                <c:pt idx="359">
                  <c:v>0.91879649811326503</c:v>
                </c:pt>
                <c:pt idx="360">
                  <c:v>0.92815492006567402</c:v>
                </c:pt>
                <c:pt idx="361">
                  <c:v>0.93758018788917097</c:v>
                </c:pt>
                <c:pt idx="362">
                  <c:v>0.94700545571266803</c:v>
                </c:pt>
                <c:pt idx="363">
                  <c:v>0.95649756940725394</c:v>
                </c:pt>
                <c:pt idx="364">
                  <c:v>0.96598968310183997</c:v>
                </c:pt>
                <c:pt idx="365">
                  <c:v>0.97554864266751495</c:v>
                </c:pt>
                <c:pt idx="366">
                  <c:v>0.98517444810427801</c:v>
                </c:pt>
                <c:pt idx="367">
                  <c:v>0.99480025354104096</c:v>
                </c:pt>
                <c:pt idx="368">
                  <c:v>1.004426058977804</c:v>
                </c:pt>
                <c:pt idx="369">
                  <c:v>1.014051864414568</c:v>
                </c:pt>
                <c:pt idx="370">
                  <c:v>1.0238113615935081</c:v>
                </c:pt>
                <c:pt idx="371">
                  <c:v>1.03350401290136</c:v>
                </c:pt>
                <c:pt idx="372">
                  <c:v>1.0432635100803</c:v>
                </c:pt>
                <c:pt idx="373">
                  <c:v>1.053023007259241</c:v>
                </c:pt>
                <c:pt idx="374">
                  <c:v>1.062782504438182</c:v>
                </c:pt>
                <c:pt idx="375">
                  <c:v>1.0726088474882101</c:v>
                </c:pt>
                <c:pt idx="376">
                  <c:v>1.0824351905382401</c:v>
                </c:pt>
                <c:pt idx="377">
                  <c:v>1.092328379459357</c:v>
                </c:pt>
                <c:pt idx="378">
                  <c:v>1.1021547225093871</c:v>
                </c:pt>
                <c:pt idx="379">
                  <c:v>1.1120479114305051</c:v>
                </c:pt>
                <c:pt idx="380">
                  <c:v>1.121941100351622</c:v>
                </c:pt>
                <c:pt idx="381">
                  <c:v>1.13183428927274</c:v>
                </c:pt>
                <c:pt idx="382">
                  <c:v>1.141794324064946</c:v>
                </c:pt>
                <c:pt idx="383">
                  <c:v>1.1517543588571519</c:v>
                </c:pt>
                <c:pt idx="384">
                  <c:v>1.161714393649359</c:v>
                </c:pt>
                <c:pt idx="385">
                  <c:v>1.171674428441565</c:v>
                </c:pt>
                <c:pt idx="386">
                  <c:v>1.1816344632337721</c:v>
                </c:pt>
                <c:pt idx="387">
                  <c:v>1.1915944980259781</c:v>
                </c:pt>
                <c:pt idx="388">
                  <c:v>1.201621378689272</c:v>
                </c:pt>
                <c:pt idx="389">
                  <c:v>1.2116482593525679</c:v>
                </c:pt>
                <c:pt idx="390">
                  <c:v>1.221675140015863</c:v>
                </c:pt>
                <c:pt idx="391">
                  <c:v>1.231702020679158</c:v>
                </c:pt>
                <c:pt idx="392">
                  <c:v>1.2417289013424531</c:v>
                </c:pt>
                <c:pt idx="393">
                  <c:v>1.2517557820057481</c:v>
                </c:pt>
                <c:pt idx="394">
                  <c:v>1.261849508540132</c:v>
                </c:pt>
                <c:pt idx="395">
                  <c:v>1.2718763892034259</c:v>
                </c:pt>
                <c:pt idx="396">
                  <c:v>1.2819701157378101</c:v>
                </c:pt>
                <c:pt idx="397">
                  <c:v>1.2920638422721931</c:v>
                </c:pt>
                <c:pt idx="398">
                  <c:v>1.302090722935489</c:v>
                </c:pt>
                <c:pt idx="399">
                  <c:v>1.312184449469872</c:v>
                </c:pt>
                <c:pt idx="400">
                  <c:v>1.3222781760042559</c:v>
                </c:pt>
                <c:pt idx="401">
                  <c:v>1.3323050566675509</c:v>
                </c:pt>
                <c:pt idx="402">
                  <c:v>1.3423987832019351</c:v>
                </c:pt>
                <c:pt idx="403">
                  <c:v>1.3524925097363181</c:v>
                </c:pt>
                <c:pt idx="404">
                  <c:v>1.3625193903996129</c:v>
                </c:pt>
                <c:pt idx="405">
                  <c:v>1.372613116933997</c:v>
                </c:pt>
                <c:pt idx="406">
                  <c:v>1.3826399975972921</c:v>
                </c:pt>
                <c:pt idx="407">
                  <c:v>1.3926668782605871</c:v>
                </c:pt>
                <c:pt idx="408">
                  <c:v>1.4027606047949699</c:v>
                </c:pt>
                <c:pt idx="409">
                  <c:v>1.412787485458266</c:v>
                </c:pt>
                <c:pt idx="410">
                  <c:v>1.4228143661215611</c:v>
                </c:pt>
                <c:pt idx="411">
                  <c:v>1.432841246784855</c:v>
                </c:pt>
                <c:pt idx="412">
                  <c:v>1.4428681274481501</c:v>
                </c:pt>
                <c:pt idx="413">
                  <c:v>1.4528281622403569</c:v>
                </c:pt>
                <c:pt idx="414">
                  <c:v>1.462855042903652</c:v>
                </c:pt>
                <c:pt idx="415">
                  <c:v>1.472815077695858</c:v>
                </c:pt>
                <c:pt idx="416">
                  <c:v>1.482775112488065</c:v>
                </c:pt>
                <c:pt idx="417">
                  <c:v>1.492735147280271</c:v>
                </c:pt>
                <c:pt idx="418">
                  <c:v>1.502695182072477</c:v>
                </c:pt>
                <c:pt idx="419">
                  <c:v>1.5126552168646841</c:v>
                </c:pt>
                <c:pt idx="420">
                  <c:v>1.52261525165689</c:v>
                </c:pt>
                <c:pt idx="421">
                  <c:v>1.5325084405780081</c:v>
                </c:pt>
                <c:pt idx="422">
                  <c:v>1.5424016294991261</c:v>
                </c:pt>
                <c:pt idx="423">
                  <c:v>1.552294818420243</c:v>
                </c:pt>
                <c:pt idx="424">
                  <c:v>1.562188007341361</c:v>
                </c:pt>
                <c:pt idx="425">
                  <c:v>1.5720143503913899</c:v>
                </c:pt>
                <c:pt idx="426">
                  <c:v>1.5819075393125079</c:v>
                </c:pt>
                <c:pt idx="427">
                  <c:v>1.5917338823625371</c:v>
                </c:pt>
                <c:pt idx="428">
                  <c:v>1.6014933795414781</c:v>
                </c:pt>
                <c:pt idx="429">
                  <c:v>1.611319722591507</c:v>
                </c:pt>
                <c:pt idx="430">
                  <c:v>1.6210792197704471</c:v>
                </c:pt>
                <c:pt idx="431">
                  <c:v>1.6308387169493881</c:v>
                </c:pt>
                <c:pt idx="432">
                  <c:v>1.64053136825724</c:v>
                </c:pt>
                <c:pt idx="433">
                  <c:v>1.650224019565091</c:v>
                </c:pt>
                <c:pt idx="434">
                  <c:v>1.6599166708729429</c:v>
                </c:pt>
                <c:pt idx="435">
                  <c:v>1.669542476309706</c:v>
                </c:pt>
                <c:pt idx="436">
                  <c:v>1.679168281746469</c:v>
                </c:pt>
                <c:pt idx="437">
                  <c:v>1.688794087183233</c:v>
                </c:pt>
                <c:pt idx="438">
                  <c:v>1.6983530467489081</c:v>
                </c:pt>
                <c:pt idx="439">
                  <c:v>1.7079120063145821</c:v>
                </c:pt>
                <c:pt idx="440">
                  <c:v>1.7174041200091681</c:v>
                </c:pt>
                <c:pt idx="441">
                  <c:v>1.7268962337037539</c:v>
                </c:pt>
                <c:pt idx="442">
                  <c:v>1.7363883473983399</c:v>
                </c:pt>
                <c:pt idx="443">
                  <c:v>1.7458136152218371</c:v>
                </c:pt>
                <c:pt idx="444">
                  <c:v>1.755238883045334</c:v>
                </c:pt>
                <c:pt idx="445">
                  <c:v>1.7646641508688321</c:v>
                </c:pt>
                <c:pt idx="446">
                  <c:v>1.7740225728212411</c:v>
                </c:pt>
                <c:pt idx="447">
                  <c:v>1.7833141489025599</c:v>
                </c:pt>
                <c:pt idx="448">
                  <c:v>1.79267257085497</c:v>
                </c:pt>
                <c:pt idx="449">
                  <c:v>1.8018973010652</c:v>
                </c:pt>
                <c:pt idx="450">
                  <c:v>1.8111888771465201</c:v>
                </c:pt>
                <c:pt idx="451">
                  <c:v>1.820346761485663</c:v>
                </c:pt>
                <c:pt idx="452">
                  <c:v>1.8295714916958941</c:v>
                </c:pt>
                <c:pt idx="453">
                  <c:v>1.8387293760350369</c:v>
                </c:pt>
                <c:pt idx="454">
                  <c:v>1.847820414503091</c:v>
                </c:pt>
                <c:pt idx="455">
                  <c:v>1.856911452971145</c:v>
                </c:pt>
                <c:pt idx="456">
                  <c:v>1.8660024914391999</c:v>
                </c:pt>
                <c:pt idx="457">
                  <c:v>1.8749598381650761</c:v>
                </c:pt>
                <c:pt idx="458">
                  <c:v>1.8839840307620419</c:v>
                </c:pt>
                <c:pt idx="459">
                  <c:v>1.8928745316168301</c:v>
                </c:pt>
                <c:pt idx="460">
                  <c:v>1.9018318783427071</c:v>
                </c:pt>
                <c:pt idx="461">
                  <c:v>1.910655533326407</c:v>
                </c:pt>
                <c:pt idx="462">
                  <c:v>1.9194791883101061</c:v>
                </c:pt>
                <c:pt idx="463">
                  <c:v>1.9283028432938061</c:v>
                </c:pt>
                <c:pt idx="464">
                  <c:v>1.937059652406417</c:v>
                </c:pt>
                <c:pt idx="465">
                  <c:v>1.945749615647939</c:v>
                </c:pt>
                <c:pt idx="466">
                  <c:v>1.9544395788894611</c:v>
                </c:pt>
                <c:pt idx="467">
                  <c:v>1.963062696259894</c:v>
                </c:pt>
                <c:pt idx="468">
                  <c:v>1.9716189677592399</c:v>
                </c:pt>
                <c:pt idx="469">
                  <c:v>1.9801752392585861</c:v>
                </c:pt>
                <c:pt idx="470">
                  <c:v>1.98873151075793</c:v>
                </c:pt>
                <c:pt idx="471">
                  <c:v>1.997154090515098</c:v>
                </c:pt>
                <c:pt idx="472">
                  <c:v>2.0055766702722662</c:v>
                </c:pt>
                <c:pt idx="473">
                  <c:v>2.0139992500294341</c:v>
                </c:pt>
                <c:pt idx="474">
                  <c:v>2.022354983915513</c:v>
                </c:pt>
                <c:pt idx="475">
                  <c:v>2.0306438719305042</c:v>
                </c:pt>
                <c:pt idx="476">
                  <c:v>2.0389327599454941</c:v>
                </c:pt>
                <c:pt idx="477">
                  <c:v>2.047154802089397</c:v>
                </c:pt>
                <c:pt idx="478">
                  <c:v>2.0553099983622092</c:v>
                </c:pt>
                <c:pt idx="479">
                  <c:v>2.0634651946350222</c:v>
                </c:pt>
                <c:pt idx="480">
                  <c:v>2.071553545036747</c:v>
                </c:pt>
                <c:pt idx="481">
                  <c:v>2.0795750495673841</c:v>
                </c:pt>
                <c:pt idx="482">
                  <c:v>2.0875965540980199</c:v>
                </c:pt>
                <c:pt idx="483">
                  <c:v>2.0955512127575671</c:v>
                </c:pt>
                <c:pt idx="484">
                  <c:v>2.1034390255460251</c:v>
                </c:pt>
                <c:pt idx="485">
                  <c:v>2.1113268383344841</c:v>
                </c:pt>
                <c:pt idx="486">
                  <c:v>2.119147805251854</c:v>
                </c:pt>
                <c:pt idx="487">
                  <c:v>2.1269019262981361</c:v>
                </c:pt>
                <c:pt idx="488">
                  <c:v>2.1345892014733301</c:v>
                </c:pt>
                <c:pt idx="489">
                  <c:v>2.1422764766485201</c:v>
                </c:pt>
                <c:pt idx="490">
                  <c:v>2.1498969059526249</c:v>
                </c:pt>
                <c:pt idx="491">
                  <c:v>2.157450489385639</c:v>
                </c:pt>
                <c:pt idx="492">
                  <c:v>2.165004072818657</c:v>
                </c:pt>
                <c:pt idx="493">
                  <c:v>2.1724239645094952</c:v>
                </c:pt>
                <c:pt idx="494">
                  <c:v>2.1798438562003342</c:v>
                </c:pt>
                <c:pt idx="495">
                  <c:v>2.1871969020200832</c:v>
                </c:pt>
                <c:pt idx="496">
                  <c:v>2.1945499478398331</c:v>
                </c:pt>
                <c:pt idx="497">
                  <c:v>2.2017693019174049</c:v>
                </c:pt>
                <c:pt idx="498">
                  <c:v>2.2089886559949772</c:v>
                </c:pt>
                <c:pt idx="499">
                  <c:v>2.2161411642014608</c:v>
                </c:pt>
                <c:pt idx="500">
                  <c:v>2.2232936724079448</c:v>
                </c:pt>
                <c:pt idx="501">
                  <c:v>2.2303124888722512</c:v>
                </c:pt>
                <c:pt idx="502">
                  <c:v>2.237331305336558</c:v>
                </c:pt>
                <c:pt idx="503">
                  <c:v>2.2442832759297762</c:v>
                </c:pt>
                <c:pt idx="504">
                  <c:v>2.2511684006519048</c:v>
                </c:pt>
                <c:pt idx="505">
                  <c:v>2.2580535253740339</c:v>
                </c:pt>
                <c:pt idx="506">
                  <c:v>2.2648718042250748</c:v>
                </c:pt>
                <c:pt idx="507">
                  <c:v>2.2715563913339381</c:v>
                </c:pt>
                <c:pt idx="508">
                  <c:v>2.278307824313889</c:v>
                </c:pt>
                <c:pt idx="509">
                  <c:v>2.2849255655516649</c:v>
                </c:pt>
                <c:pt idx="510">
                  <c:v>2.2914764609183509</c:v>
                </c:pt>
                <c:pt idx="511">
                  <c:v>2.2980273562850368</c:v>
                </c:pt>
                <c:pt idx="512">
                  <c:v>2.3045114057806351</c:v>
                </c:pt>
                <c:pt idx="513">
                  <c:v>2.310928609405142</c:v>
                </c:pt>
                <c:pt idx="514">
                  <c:v>2.3172789671585621</c:v>
                </c:pt>
                <c:pt idx="515">
                  <c:v>2.3235624790408931</c:v>
                </c:pt>
                <c:pt idx="516">
                  <c:v>2.3298459909232192</c:v>
                </c:pt>
                <c:pt idx="517">
                  <c:v>2.3359958110633801</c:v>
                </c:pt>
                <c:pt idx="518">
                  <c:v>2.342145631203532</c:v>
                </c:pt>
                <c:pt idx="519">
                  <c:v>2.3482286054726011</c:v>
                </c:pt>
                <c:pt idx="520">
                  <c:v>2.3542447338705772</c:v>
                </c:pt>
                <c:pt idx="521">
                  <c:v>2.360194016397466</c:v>
                </c:pt>
                <c:pt idx="522">
                  <c:v>2.366076453053259</c:v>
                </c:pt>
                <c:pt idx="523">
                  <c:v>2.3718920438379771</c:v>
                </c:pt>
                <c:pt idx="524">
                  <c:v>2.3776407887516</c:v>
                </c:pt>
                <c:pt idx="525">
                  <c:v>2.3833895336652211</c:v>
                </c:pt>
                <c:pt idx="526">
                  <c:v>2.3890714327077558</c:v>
                </c:pt>
                <c:pt idx="527">
                  <c:v>2.3946196400081101</c:v>
                </c:pt>
                <c:pt idx="528">
                  <c:v>2.4001678473084702</c:v>
                </c:pt>
                <c:pt idx="529">
                  <c:v>2.4056492087377368</c:v>
                </c:pt>
                <c:pt idx="530">
                  <c:v>2.4110637242959161</c:v>
                </c:pt>
                <c:pt idx="531">
                  <c:v>2.4164782398540892</c:v>
                </c:pt>
                <c:pt idx="532">
                  <c:v>2.421759063670097</c:v>
                </c:pt>
                <c:pt idx="533">
                  <c:v>2.4270398874860999</c:v>
                </c:pt>
                <c:pt idx="534">
                  <c:v>2.4321870195599238</c:v>
                </c:pt>
                <c:pt idx="535">
                  <c:v>2.437334151633749</c:v>
                </c:pt>
                <c:pt idx="536">
                  <c:v>2.4424144378364852</c:v>
                </c:pt>
                <c:pt idx="537">
                  <c:v>2.4474278781681331</c:v>
                </c:pt>
                <c:pt idx="538">
                  <c:v>2.4523744726286911</c:v>
                </c:pt>
                <c:pt idx="539">
                  <c:v>2.4572542212181601</c:v>
                </c:pt>
                <c:pt idx="540">
                  <c:v>2.462067123936543</c:v>
                </c:pt>
                <c:pt idx="541">
                  <c:v>2.466813180783836</c:v>
                </c:pt>
                <c:pt idx="542">
                  <c:v>2.47149239176004</c:v>
                </c:pt>
                <c:pt idx="543">
                  <c:v>2.4761716027362448</c:v>
                </c:pt>
                <c:pt idx="544">
                  <c:v>2.4807171219702719</c:v>
                </c:pt>
                <c:pt idx="545">
                  <c:v>2.48519579533321</c:v>
                </c:pt>
                <c:pt idx="546">
                  <c:v>2.4896744686961489</c:v>
                </c:pt>
                <c:pt idx="547">
                  <c:v>2.4940194503169102</c:v>
                </c:pt>
                <c:pt idx="548">
                  <c:v>2.498364431937671</c:v>
                </c:pt>
                <c:pt idx="549">
                  <c:v>2.502575721816255</c:v>
                </c:pt>
                <c:pt idx="550">
                  <c:v>2.506787011694839</c:v>
                </c:pt>
                <c:pt idx="551">
                  <c:v>2.5109314557023348</c:v>
                </c:pt>
                <c:pt idx="552">
                  <c:v>2.514942207967652</c:v>
                </c:pt>
                <c:pt idx="553">
                  <c:v>2.5189529602329701</c:v>
                </c:pt>
                <c:pt idx="554">
                  <c:v>2.5228968666272</c:v>
                </c:pt>
                <c:pt idx="555">
                  <c:v>2.5267070812792518</c:v>
                </c:pt>
                <c:pt idx="556">
                  <c:v>2.530517295931304</c:v>
                </c:pt>
                <c:pt idx="557">
                  <c:v>2.5342606647122672</c:v>
                </c:pt>
                <c:pt idx="558">
                  <c:v>2.5379371876221422</c:v>
                </c:pt>
                <c:pt idx="559">
                  <c:v>2.5415468646609281</c:v>
                </c:pt>
                <c:pt idx="560">
                  <c:v>2.545089695828624</c:v>
                </c:pt>
                <c:pt idx="561">
                  <c:v>2.5485656811252348</c:v>
                </c:pt>
                <c:pt idx="562">
                  <c:v>2.552041666421843</c:v>
                </c:pt>
                <c:pt idx="563">
                  <c:v>2.5553839599762749</c:v>
                </c:pt>
                <c:pt idx="564">
                  <c:v>2.5586594076596181</c:v>
                </c:pt>
                <c:pt idx="565">
                  <c:v>2.5618680094718731</c:v>
                </c:pt>
                <c:pt idx="566">
                  <c:v>2.5650766112841268</c:v>
                </c:pt>
                <c:pt idx="567">
                  <c:v>2.5681515213542041</c:v>
                </c:pt>
                <c:pt idx="568">
                  <c:v>2.5711595855531928</c:v>
                </c:pt>
                <c:pt idx="569">
                  <c:v>2.574167649752181</c:v>
                </c:pt>
                <c:pt idx="570">
                  <c:v>2.577042022208992</c:v>
                </c:pt>
                <c:pt idx="571">
                  <c:v>2.5798495487947148</c:v>
                </c:pt>
                <c:pt idx="572">
                  <c:v>2.5825902295093499</c:v>
                </c:pt>
                <c:pt idx="573">
                  <c:v>2.5853309102239832</c:v>
                </c:pt>
                <c:pt idx="574">
                  <c:v>2.5879378991964401</c:v>
                </c:pt>
                <c:pt idx="575">
                  <c:v>2.590478042297808</c:v>
                </c:pt>
                <c:pt idx="576">
                  <c:v>2.592951339528081</c:v>
                </c:pt>
                <c:pt idx="577">
                  <c:v>2.5954246367583669</c:v>
                </c:pt>
                <c:pt idx="578">
                  <c:v>2.5977642422464702</c:v>
                </c:pt>
                <c:pt idx="579">
                  <c:v>2.6000370018634822</c:v>
                </c:pt>
                <c:pt idx="580">
                  <c:v>2.602242915609402</c:v>
                </c:pt>
                <c:pt idx="581">
                  <c:v>2.604381983484243</c:v>
                </c:pt>
                <c:pt idx="582">
                  <c:v>2.60652105135908</c:v>
                </c:pt>
                <c:pt idx="583">
                  <c:v>2.6085264274917401</c:v>
                </c:pt>
                <c:pt idx="584">
                  <c:v>2.610464957753309</c:v>
                </c:pt>
                <c:pt idx="585">
                  <c:v>2.612336642143791</c:v>
                </c:pt>
                <c:pt idx="586">
                  <c:v>2.6142083265342722</c:v>
                </c:pt>
                <c:pt idx="587">
                  <c:v>2.6159463191825769</c:v>
                </c:pt>
                <c:pt idx="588">
                  <c:v>2.6176174659597931</c:v>
                </c:pt>
                <c:pt idx="589">
                  <c:v>2.6192886127370092</c:v>
                </c:pt>
                <c:pt idx="590">
                  <c:v>2.6208260677720472</c:v>
                </c:pt>
                <c:pt idx="591">
                  <c:v>2.6222966769359979</c:v>
                </c:pt>
                <c:pt idx="592">
                  <c:v>2.6237672860999468</c:v>
                </c:pt>
                <c:pt idx="593">
                  <c:v>2.6251042035217198</c:v>
                </c:pt>
                <c:pt idx="594">
                  <c:v>2.6264411209434901</c:v>
                </c:pt>
                <c:pt idx="595">
                  <c:v>2.6276443466230881</c:v>
                </c:pt>
                <c:pt idx="596">
                  <c:v>2.6287807264315952</c:v>
                </c:pt>
                <c:pt idx="597">
                  <c:v>2.629917106240101</c:v>
                </c:pt>
                <c:pt idx="598">
                  <c:v>2.6309197943064309</c:v>
                </c:pt>
                <c:pt idx="599">
                  <c:v>2.6318556365016721</c:v>
                </c:pt>
                <c:pt idx="600">
                  <c:v>2.6327914786969129</c:v>
                </c:pt>
                <c:pt idx="601">
                  <c:v>2.6335936291499769</c:v>
                </c:pt>
                <c:pt idx="602">
                  <c:v>2.6343289337319509</c:v>
                </c:pt>
                <c:pt idx="603">
                  <c:v>2.634997392442838</c:v>
                </c:pt>
                <c:pt idx="604">
                  <c:v>2.6355990052826348</c:v>
                </c:pt>
                <c:pt idx="605">
                  <c:v>2.6362006181224329</c:v>
                </c:pt>
                <c:pt idx="606">
                  <c:v>2.636668539220048</c:v>
                </c:pt>
                <c:pt idx="607">
                  <c:v>2.6370696144465851</c:v>
                </c:pt>
                <c:pt idx="608">
                  <c:v>2.6374038438020291</c:v>
                </c:pt>
                <c:pt idx="609">
                  <c:v>2.6376712272863831</c:v>
                </c:pt>
                <c:pt idx="610">
                  <c:v>2.637871764899649</c:v>
                </c:pt>
                <c:pt idx="611">
                  <c:v>2.6380054566418241</c:v>
                </c:pt>
                <c:pt idx="612">
                  <c:v>2.638139148384004</c:v>
                </c:pt>
                <c:pt idx="613">
                  <c:v>2.638139148384004</c:v>
                </c:pt>
                <c:pt idx="614">
                  <c:v>2.6380723025129149</c:v>
                </c:pt>
                <c:pt idx="615">
                  <c:v>2.6379386107707381</c:v>
                </c:pt>
                <c:pt idx="616">
                  <c:v>2.6378049190285591</c:v>
                </c:pt>
                <c:pt idx="617">
                  <c:v>2.6375375355442059</c:v>
                </c:pt>
                <c:pt idx="618">
                  <c:v>2.6372701520598509</c:v>
                </c:pt>
                <c:pt idx="619">
                  <c:v>2.6368690768333192</c:v>
                </c:pt>
                <c:pt idx="620">
                  <c:v>2.6364011557356992</c:v>
                </c:pt>
                <c:pt idx="621">
                  <c:v>2.6359332346380779</c:v>
                </c:pt>
                <c:pt idx="622">
                  <c:v>2.6353316217982812</c:v>
                </c:pt>
                <c:pt idx="623">
                  <c:v>2.6347300089584831</c:v>
                </c:pt>
                <c:pt idx="624">
                  <c:v>2.6339947043765082</c:v>
                </c:pt>
                <c:pt idx="625">
                  <c:v>2.6332593997945328</c:v>
                </c:pt>
                <c:pt idx="626">
                  <c:v>2.6323904034703811</c:v>
                </c:pt>
                <c:pt idx="627">
                  <c:v>2.6315214071462281</c:v>
                </c:pt>
                <c:pt idx="628">
                  <c:v>2.6305187190798991</c:v>
                </c:pt>
                <c:pt idx="629">
                  <c:v>2.6295160310135701</c:v>
                </c:pt>
                <c:pt idx="630">
                  <c:v>2.6284464970761512</c:v>
                </c:pt>
                <c:pt idx="631">
                  <c:v>2.6272432713965568</c:v>
                </c:pt>
                <c:pt idx="632">
                  <c:v>2.6260400457169601</c:v>
                </c:pt>
                <c:pt idx="633">
                  <c:v>2.624703128295188</c:v>
                </c:pt>
                <c:pt idx="634">
                  <c:v>2.6233662108734159</c:v>
                </c:pt>
                <c:pt idx="635">
                  <c:v>2.6219624475805552</c:v>
                </c:pt>
                <c:pt idx="636">
                  <c:v>2.6204249925455159</c:v>
                </c:pt>
                <c:pt idx="637">
                  <c:v>2.618887537510477</c:v>
                </c:pt>
                <c:pt idx="638">
                  <c:v>2.6172832366043499</c:v>
                </c:pt>
                <c:pt idx="639">
                  <c:v>2.6156120898271338</c:v>
                </c:pt>
                <c:pt idx="640">
                  <c:v>2.6138740971788281</c:v>
                </c:pt>
                <c:pt idx="641">
                  <c:v>2.612069258659437</c:v>
                </c:pt>
                <c:pt idx="642">
                  <c:v>2.6101975742689549</c:v>
                </c:pt>
                <c:pt idx="643">
                  <c:v>2.6083258898784729</c:v>
                </c:pt>
                <c:pt idx="644">
                  <c:v>2.6063205137458141</c:v>
                </c:pt>
                <c:pt idx="645">
                  <c:v>2.6043151376131548</c:v>
                </c:pt>
                <c:pt idx="646">
                  <c:v>2.6021760697383201</c:v>
                </c:pt>
                <c:pt idx="647">
                  <c:v>2.6000370018634822</c:v>
                </c:pt>
                <c:pt idx="648">
                  <c:v>2.5978310881175579</c:v>
                </c:pt>
                <c:pt idx="649">
                  <c:v>2.5955583285005441</c:v>
                </c:pt>
                <c:pt idx="650">
                  <c:v>2.5932187230124422</c:v>
                </c:pt>
                <c:pt idx="651">
                  <c:v>2.5908122716532511</c:v>
                </c:pt>
                <c:pt idx="652">
                  <c:v>2.5883389744229719</c:v>
                </c:pt>
                <c:pt idx="653">
                  <c:v>2.585798831321604</c:v>
                </c:pt>
                <c:pt idx="654">
                  <c:v>2.5832586882202349</c:v>
                </c:pt>
                <c:pt idx="655">
                  <c:v>2.5805848533766902</c:v>
                </c:pt>
                <c:pt idx="656">
                  <c:v>2.5779110185331451</c:v>
                </c:pt>
                <c:pt idx="657">
                  <c:v>2.5751703378185109</c:v>
                </c:pt>
                <c:pt idx="658">
                  <c:v>2.572295965361699</c:v>
                </c:pt>
                <c:pt idx="659">
                  <c:v>2.569421592904888</c:v>
                </c:pt>
                <c:pt idx="660">
                  <c:v>2.566480374576988</c:v>
                </c:pt>
                <c:pt idx="661">
                  <c:v>2.5635391562490901</c:v>
                </c:pt>
                <c:pt idx="662">
                  <c:v>2.5604642461790119</c:v>
                </c:pt>
                <c:pt idx="663">
                  <c:v>2.5573224902378451</c:v>
                </c:pt>
                <c:pt idx="664">
                  <c:v>2.55418073429668</c:v>
                </c:pt>
                <c:pt idx="665">
                  <c:v>2.550972132484425</c:v>
                </c:pt>
                <c:pt idx="666">
                  <c:v>2.5476966848010831</c:v>
                </c:pt>
                <c:pt idx="667">
                  <c:v>2.5443543912466509</c:v>
                </c:pt>
                <c:pt idx="668">
                  <c:v>2.5410120976922199</c:v>
                </c:pt>
                <c:pt idx="669">
                  <c:v>2.5375361123956108</c:v>
                </c:pt>
                <c:pt idx="670">
                  <c:v>2.534060127099</c:v>
                </c:pt>
                <c:pt idx="671">
                  <c:v>2.530517295931304</c:v>
                </c:pt>
                <c:pt idx="672">
                  <c:v>2.5269076188925181</c:v>
                </c:pt>
                <c:pt idx="673">
                  <c:v>2.5232979418537318</c:v>
                </c:pt>
                <c:pt idx="674">
                  <c:v>2.5196214189438551</c:v>
                </c:pt>
                <c:pt idx="675">
                  <c:v>2.5158780501628928</c:v>
                </c:pt>
                <c:pt idx="676">
                  <c:v>2.512067835510837</c:v>
                </c:pt>
                <c:pt idx="677">
                  <c:v>2.5081907749877002</c:v>
                </c:pt>
                <c:pt idx="678">
                  <c:v>2.5043137144645602</c:v>
                </c:pt>
                <c:pt idx="679">
                  <c:v>2.5003698080703312</c:v>
                </c:pt>
                <c:pt idx="680">
                  <c:v>2.4963590558050122</c:v>
                </c:pt>
                <c:pt idx="681">
                  <c:v>2.4923483035396878</c:v>
                </c:pt>
                <c:pt idx="682">
                  <c:v>2.4882038595322</c:v>
                </c:pt>
                <c:pt idx="683">
                  <c:v>2.484059415524702</c:v>
                </c:pt>
                <c:pt idx="684">
                  <c:v>2.479914971517208</c:v>
                </c:pt>
                <c:pt idx="685">
                  <c:v>2.4756368357675358</c:v>
                </c:pt>
                <c:pt idx="686">
                  <c:v>2.4713587000178632</c:v>
                </c:pt>
                <c:pt idx="687">
                  <c:v>2.4670137183971019</c:v>
                </c:pt>
                <c:pt idx="688">
                  <c:v>2.4626018909052521</c:v>
                </c:pt>
                <c:pt idx="689">
                  <c:v>2.4581900634134031</c:v>
                </c:pt>
                <c:pt idx="690">
                  <c:v>2.4537113900504641</c:v>
                </c:pt>
                <c:pt idx="691">
                  <c:v>2.449165870816437</c:v>
                </c:pt>
                <c:pt idx="692">
                  <c:v>2.4446203515824099</c:v>
                </c:pt>
                <c:pt idx="693">
                  <c:v>2.4400079864772941</c:v>
                </c:pt>
                <c:pt idx="694">
                  <c:v>2.4353287755010902</c:v>
                </c:pt>
                <c:pt idx="695">
                  <c:v>2.4306495645248791</c:v>
                </c:pt>
                <c:pt idx="696">
                  <c:v>2.4259035076775932</c:v>
                </c:pt>
                <c:pt idx="697">
                  <c:v>2.4210906049592111</c:v>
                </c:pt>
                <c:pt idx="698">
                  <c:v>2.4162777022408291</c:v>
                </c:pt>
                <c:pt idx="699">
                  <c:v>2.4113979536513601</c:v>
                </c:pt>
                <c:pt idx="700">
                  <c:v>2.4065182050618881</c:v>
                </c:pt>
                <c:pt idx="701">
                  <c:v>2.4015716106013301</c:v>
                </c:pt>
                <c:pt idx="702">
                  <c:v>2.396625016140765</c:v>
                </c:pt>
                <c:pt idx="703">
                  <c:v>2.3916115758091232</c:v>
                </c:pt>
                <c:pt idx="704">
                  <c:v>2.3865312896063879</c:v>
                </c:pt>
                <c:pt idx="705">
                  <c:v>2.38145100340365</c:v>
                </c:pt>
                <c:pt idx="706">
                  <c:v>2.3763707172009152</c:v>
                </c:pt>
                <c:pt idx="707">
                  <c:v>2.371156739256</c:v>
                </c:pt>
                <c:pt idx="708">
                  <c:v>2.366009607182177</c:v>
                </c:pt>
                <c:pt idx="709">
                  <c:v>2.360728783366175</c:v>
                </c:pt>
                <c:pt idx="710">
                  <c:v>2.3555148054212611</c:v>
                </c:pt>
                <c:pt idx="711">
                  <c:v>2.35016713573417</c:v>
                </c:pt>
                <c:pt idx="712">
                  <c:v>2.3448194660470798</c:v>
                </c:pt>
                <c:pt idx="713">
                  <c:v>2.3394717963599891</c:v>
                </c:pt>
                <c:pt idx="714">
                  <c:v>2.3340572808018081</c:v>
                </c:pt>
                <c:pt idx="715">
                  <c:v>2.328642765243631</c:v>
                </c:pt>
                <c:pt idx="716">
                  <c:v>2.3231614038143631</c:v>
                </c:pt>
                <c:pt idx="717">
                  <c:v>2.3176131965140061</c:v>
                </c:pt>
                <c:pt idx="718">
                  <c:v>2.3121318350847382</c:v>
                </c:pt>
                <c:pt idx="719">
                  <c:v>2.306516781913293</c:v>
                </c:pt>
                <c:pt idx="720">
                  <c:v>2.3009685746129369</c:v>
                </c:pt>
                <c:pt idx="721">
                  <c:v>2.2952866755704031</c:v>
                </c:pt>
                <c:pt idx="722">
                  <c:v>2.2896716223989579</c:v>
                </c:pt>
                <c:pt idx="723">
                  <c:v>2.2839897233564241</c:v>
                </c:pt>
                <c:pt idx="724">
                  <c:v>2.2782409784428022</c:v>
                </c:pt>
                <c:pt idx="725">
                  <c:v>2.272559079400267</c:v>
                </c:pt>
                <c:pt idx="726">
                  <c:v>2.266810334486645</c:v>
                </c:pt>
                <c:pt idx="727">
                  <c:v>2.2609947437019402</c:v>
                </c:pt>
                <c:pt idx="728">
                  <c:v>2.2551791529172229</c:v>
                </c:pt>
                <c:pt idx="729">
                  <c:v>2.2493635621325132</c:v>
                </c:pt>
                <c:pt idx="730">
                  <c:v>2.2435479713478008</c:v>
                </c:pt>
                <c:pt idx="731">
                  <c:v>2.2376655346920011</c:v>
                </c:pt>
                <c:pt idx="732">
                  <c:v>2.231783098036201</c:v>
                </c:pt>
                <c:pt idx="733">
                  <c:v>2.2258338155093131</c:v>
                </c:pt>
                <c:pt idx="734">
                  <c:v>2.219951378853513</c:v>
                </c:pt>
                <c:pt idx="735">
                  <c:v>2.2140020963266251</c:v>
                </c:pt>
                <c:pt idx="736">
                  <c:v>2.2079859679286482</c:v>
                </c:pt>
                <c:pt idx="737">
                  <c:v>2.202036685401759</c:v>
                </c:pt>
                <c:pt idx="738">
                  <c:v>2.1960205570037821</c:v>
                </c:pt>
                <c:pt idx="739">
                  <c:v>2.1900044286058051</c:v>
                </c:pt>
                <c:pt idx="740">
                  <c:v>2.18392145433674</c:v>
                </c:pt>
                <c:pt idx="741">
                  <c:v>2.177838480067674</c:v>
                </c:pt>
                <c:pt idx="742">
                  <c:v>2.171755505798608</c:v>
                </c:pt>
                <c:pt idx="743">
                  <c:v>2.1656725315295429</c:v>
                </c:pt>
                <c:pt idx="744">
                  <c:v>2.15952271138939</c:v>
                </c:pt>
                <c:pt idx="745">
                  <c:v>2.153372891249234</c:v>
                </c:pt>
                <c:pt idx="746">
                  <c:v>2.1472230711090812</c:v>
                </c:pt>
                <c:pt idx="747">
                  <c:v>2.1410732509689261</c:v>
                </c:pt>
                <c:pt idx="748">
                  <c:v>2.1348565849576828</c:v>
                </c:pt>
                <c:pt idx="749">
                  <c:v>2.12870676481753</c:v>
                </c:pt>
                <c:pt idx="750">
                  <c:v>2.1224900988062858</c:v>
                </c:pt>
                <c:pt idx="751">
                  <c:v>2.116273432795043</c:v>
                </c:pt>
                <c:pt idx="752">
                  <c:v>2.1100567667838002</c:v>
                </c:pt>
                <c:pt idx="753">
                  <c:v>2.1038401007725569</c:v>
                </c:pt>
                <c:pt idx="754">
                  <c:v>2.097556588890225</c:v>
                </c:pt>
                <c:pt idx="755">
                  <c:v>2.0913399228789831</c:v>
                </c:pt>
                <c:pt idx="756">
                  <c:v>2.0850564109966512</c:v>
                </c:pt>
                <c:pt idx="757">
                  <c:v>2.0787728991143202</c:v>
                </c:pt>
                <c:pt idx="758">
                  <c:v>2.0724893872319878</c:v>
                </c:pt>
                <c:pt idx="759">
                  <c:v>2.066272721220745</c:v>
                </c:pt>
                <c:pt idx="760">
                  <c:v>2.059989209338414</c:v>
                </c:pt>
                <c:pt idx="761">
                  <c:v>2.0536388515849939</c:v>
                </c:pt>
                <c:pt idx="762">
                  <c:v>2.047355339702662</c:v>
                </c:pt>
                <c:pt idx="763">
                  <c:v>2.041071827820331</c:v>
                </c:pt>
                <c:pt idx="764">
                  <c:v>2.034788315938</c:v>
                </c:pt>
                <c:pt idx="765">
                  <c:v>2.0284379581845799</c:v>
                </c:pt>
                <c:pt idx="766">
                  <c:v>2.0221544463022472</c:v>
                </c:pt>
                <c:pt idx="767">
                  <c:v>2.0158040885488271</c:v>
                </c:pt>
                <c:pt idx="768">
                  <c:v>2.0095205766664961</c:v>
                </c:pt>
                <c:pt idx="769">
                  <c:v>2.0031702189130751</c:v>
                </c:pt>
                <c:pt idx="770">
                  <c:v>1.996819861159655</c:v>
                </c:pt>
                <c:pt idx="771">
                  <c:v>1.990469503406235</c:v>
                </c:pt>
                <c:pt idx="772">
                  <c:v>1.984185991523904</c:v>
                </c:pt>
                <c:pt idx="773">
                  <c:v>1.977835633770483</c:v>
                </c:pt>
                <c:pt idx="774">
                  <c:v>1.9714852760170629</c:v>
                </c:pt>
                <c:pt idx="775">
                  <c:v>1.9651349182636431</c:v>
                </c:pt>
                <c:pt idx="776">
                  <c:v>1.958784560510223</c:v>
                </c:pt>
                <c:pt idx="777">
                  <c:v>1.9525010486278911</c:v>
                </c:pt>
                <c:pt idx="778">
                  <c:v>1.946150690874471</c:v>
                </c:pt>
                <c:pt idx="779">
                  <c:v>1.9398003331210509</c:v>
                </c:pt>
                <c:pt idx="780">
                  <c:v>1.93344997536763</c:v>
                </c:pt>
                <c:pt idx="781">
                  <c:v>1.927166463485299</c:v>
                </c:pt>
                <c:pt idx="782">
                  <c:v>1.92081610573188</c:v>
                </c:pt>
                <c:pt idx="783">
                  <c:v>1.914532593849547</c:v>
                </c:pt>
                <c:pt idx="784">
                  <c:v>1.908182236096128</c:v>
                </c:pt>
                <c:pt idx="785">
                  <c:v>1.9018987242137959</c:v>
                </c:pt>
                <c:pt idx="786">
                  <c:v>1.895615212331464</c:v>
                </c:pt>
                <c:pt idx="787">
                  <c:v>1.889331700449133</c:v>
                </c:pt>
                <c:pt idx="788">
                  <c:v>1.8830481885668009</c:v>
                </c:pt>
                <c:pt idx="789">
                  <c:v>1.876764676684469</c:v>
                </c:pt>
                <c:pt idx="790">
                  <c:v>1.870481164802138</c:v>
                </c:pt>
                <c:pt idx="791">
                  <c:v>1.8641976529198061</c:v>
                </c:pt>
                <c:pt idx="792">
                  <c:v>1.8579141410374751</c:v>
                </c:pt>
                <c:pt idx="793">
                  <c:v>1.8516974750262321</c:v>
                </c:pt>
                <c:pt idx="794">
                  <c:v>1.845413963143901</c:v>
                </c:pt>
                <c:pt idx="795">
                  <c:v>1.839197297132658</c:v>
                </c:pt>
                <c:pt idx="796">
                  <c:v>1.832980631121415</c:v>
                </c:pt>
                <c:pt idx="797">
                  <c:v>1.8267639651101719</c:v>
                </c:pt>
                <c:pt idx="798">
                  <c:v>1.82054729909893</c:v>
                </c:pt>
                <c:pt idx="799">
                  <c:v>1.8143306330876861</c:v>
                </c:pt>
                <c:pt idx="800">
                  <c:v>1.808113967076443</c:v>
                </c:pt>
                <c:pt idx="801">
                  <c:v>1.8018973010652</c:v>
                </c:pt>
                <c:pt idx="802">
                  <c:v>1.7956806350539569</c:v>
                </c:pt>
                <c:pt idx="803">
                  <c:v>1.7895308149138041</c:v>
                </c:pt>
                <c:pt idx="804">
                  <c:v>1.7833809947736501</c:v>
                </c:pt>
                <c:pt idx="805">
                  <c:v>1.777231174633495</c:v>
                </c:pt>
                <c:pt idx="806">
                  <c:v>1.771081354493341</c:v>
                </c:pt>
                <c:pt idx="807">
                  <c:v>1.7649315343531859</c:v>
                </c:pt>
                <c:pt idx="808">
                  <c:v>1.758781714213032</c:v>
                </c:pt>
                <c:pt idx="809">
                  <c:v>1.752698739943966</c:v>
                </c:pt>
                <c:pt idx="810">
                  <c:v>1.746548919803812</c:v>
                </c:pt>
                <c:pt idx="811">
                  <c:v>1.740465945534746</c:v>
                </c:pt>
                <c:pt idx="812">
                  <c:v>1.7343829712656811</c:v>
                </c:pt>
                <c:pt idx="813">
                  <c:v>1.7282999969966151</c:v>
                </c:pt>
                <c:pt idx="814">
                  <c:v>1.7222838685986379</c:v>
                </c:pt>
                <c:pt idx="815">
                  <c:v>1.7162008943295719</c:v>
                </c:pt>
                <c:pt idx="816">
                  <c:v>1.7101847659315961</c:v>
                </c:pt>
                <c:pt idx="817">
                  <c:v>1.704168637533618</c:v>
                </c:pt>
                <c:pt idx="818">
                  <c:v>1.6982193550067299</c:v>
                </c:pt>
                <c:pt idx="819">
                  <c:v>1.692203226608753</c:v>
                </c:pt>
                <c:pt idx="820">
                  <c:v>1.6862539440818649</c:v>
                </c:pt>
                <c:pt idx="821">
                  <c:v>1.680237815683888</c:v>
                </c:pt>
                <c:pt idx="822">
                  <c:v>1.6742885331570001</c:v>
                </c:pt>
                <c:pt idx="823">
                  <c:v>1.6683392506301109</c:v>
                </c:pt>
                <c:pt idx="824">
                  <c:v>1.662389968103223</c:v>
                </c:pt>
                <c:pt idx="825">
                  <c:v>1.6565075314474229</c:v>
                </c:pt>
                <c:pt idx="826">
                  <c:v>1.6505582489205339</c:v>
                </c:pt>
                <c:pt idx="827">
                  <c:v>1.6446758122647349</c:v>
                </c:pt>
                <c:pt idx="828">
                  <c:v>1.638793375608935</c:v>
                </c:pt>
                <c:pt idx="829">
                  <c:v>1.6329109389531351</c:v>
                </c:pt>
                <c:pt idx="830">
                  <c:v>1.627028502297335</c:v>
                </c:pt>
                <c:pt idx="831">
                  <c:v>1.6212129115126239</c:v>
                </c:pt>
                <c:pt idx="832">
                  <c:v>1.6153304748568249</c:v>
                </c:pt>
                <c:pt idx="833">
                  <c:v>1.6095148840721141</c:v>
                </c:pt>
                <c:pt idx="834">
                  <c:v>1.603699293287397</c:v>
                </c:pt>
                <c:pt idx="835">
                  <c:v>1.5978837025026911</c:v>
                </c:pt>
                <c:pt idx="836">
                  <c:v>1.59206811171798</c:v>
                </c:pt>
                <c:pt idx="837">
                  <c:v>1.586319366804358</c:v>
                </c:pt>
                <c:pt idx="838">
                  <c:v>1.580570621890736</c:v>
                </c:pt>
                <c:pt idx="839">
                  <c:v>1.574821876977113</c:v>
                </c:pt>
                <c:pt idx="840">
                  <c:v>1.5690731320634901</c:v>
                </c:pt>
                <c:pt idx="841">
                  <c:v>1.563324387149867</c:v>
                </c:pt>
                <c:pt idx="842">
                  <c:v>1.557575642236245</c:v>
                </c:pt>
                <c:pt idx="843">
                  <c:v>1.5518937431937121</c:v>
                </c:pt>
                <c:pt idx="844">
                  <c:v>1.5462118441511781</c:v>
                </c:pt>
                <c:pt idx="845">
                  <c:v>1.540529945108644</c:v>
                </c:pt>
                <c:pt idx="846">
                  <c:v>1.53484804606611</c:v>
                </c:pt>
                <c:pt idx="847">
                  <c:v>1.5292329928946651</c:v>
                </c:pt>
                <c:pt idx="848">
                  <c:v>1.5235510938521311</c:v>
                </c:pt>
                <c:pt idx="849">
                  <c:v>1.5179360406806861</c:v>
                </c:pt>
                <c:pt idx="850">
                  <c:v>1.51232098750924</c:v>
                </c:pt>
                <c:pt idx="851">
                  <c:v>1.506705934337796</c:v>
                </c:pt>
                <c:pt idx="852">
                  <c:v>1.5010908811663499</c:v>
                </c:pt>
                <c:pt idx="853">
                  <c:v>1.495475827994905</c:v>
                </c:pt>
                <c:pt idx="854">
                  <c:v>1.48986077482346</c:v>
                </c:pt>
                <c:pt idx="855">
                  <c:v>1.484312567523103</c:v>
                </c:pt>
                <c:pt idx="856">
                  <c:v>1.478764360222746</c:v>
                </c:pt>
                <c:pt idx="857">
                  <c:v>1.4731493070513011</c:v>
                </c:pt>
                <c:pt idx="858">
                  <c:v>1.467601099750945</c:v>
                </c:pt>
                <c:pt idx="859">
                  <c:v>1.462052892450588</c:v>
                </c:pt>
                <c:pt idx="860">
                  <c:v>1.4565046851502319</c:v>
                </c:pt>
                <c:pt idx="861">
                  <c:v>1.4509564778498749</c:v>
                </c:pt>
                <c:pt idx="862">
                  <c:v>1.445408270549519</c:v>
                </c:pt>
                <c:pt idx="863">
                  <c:v>1.43992690912025</c:v>
                </c:pt>
                <c:pt idx="864">
                  <c:v>1.4343787018198939</c:v>
                </c:pt>
                <c:pt idx="865">
                  <c:v>1.428897340390626</c:v>
                </c:pt>
                <c:pt idx="866">
                  <c:v>1.4234159789613581</c:v>
                </c:pt>
                <c:pt idx="867">
                  <c:v>1.4179346175320851</c:v>
                </c:pt>
                <c:pt idx="868">
                  <c:v>1.412453256102822</c:v>
                </c:pt>
                <c:pt idx="869">
                  <c:v>1.4069718946735541</c:v>
                </c:pt>
                <c:pt idx="870">
                  <c:v>1.401490533244286</c:v>
                </c:pt>
                <c:pt idx="871">
                  <c:v>1.39600917181502</c:v>
                </c:pt>
                <c:pt idx="872">
                  <c:v>1.390594656256839</c:v>
                </c:pt>
                <c:pt idx="873">
                  <c:v>1.3851132948275711</c:v>
                </c:pt>
                <c:pt idx="874">
                  <c:v>1.379698779269392</c:v>
                </c:pt>
                <c:pt idx="875">
                  <c:v>1.3742842637112129</c:v>
                </c:pt>
                <c:pt idx="876">
                  <c:v>1.368802902281945</c:v>
                </c:pt>
                <c:pt idx="877">
                  <c:v>1.3633883867237659</c:v>
                </c:pt>
                <c:pt idx="878">
                  <c:v>1.357973871165586</c:v>
                </c:pt>
                <c:pt idx="879">
                  <c:v>1.3525593556074069</c:v>
                </c:pt>
                <c:pt idx="880">
                  <c:v>1.3471448400492281</c:v>
                </c:pt>
                <c:pt idx="881">
                  <c:v>1.341663478619959</c:v>
                </c:pt>
                <c:pt idx="882">
                  <c:v>1.3362489630617811</c:v>
                </c:pt>
                <c:pt idx="883">
                  <c:v>1.3308344475036009</c:v>
                </c:pt>
                <c:pt idx="884">
                  <c:v>1.3254199319454221</c:v>
                </c:pt>
                <c:pt idx="885">
                  <c:v>1.320005416387243</c:v>
                </c:pt>
                <c:pt idx="886">
                  <c:v>1.314590900829063</c:v>
                </c:pt>
                <c:pt idx="887">
                  <c:v>1.309176385270884</c:v>
                </c:pt>
                <c:pt idx="888">
                  <c:v>1.3037618697127049</c:v>
                </c:pt>
                <c:pt idx="889">
                  <c:v>1.298280508283437</c:v>
                </c:pt>
                <c:pt idx="890">
                  <c:v>1.292865992725257</c:v>
                </c:pt>
                <c:pt idx="891">
                  <c:v>1.287451477167078</c:v>
                </c:pt>
                <c:pt idx="892">
                  <c:v>1.2820369616089</c:v>
                </c:pt>
                <c:pt idx="893">
                  <c:v>1.2766224460507201</c:v>
                </c:pt>
                <c:pt idx="894">
                  <c:v>1.2711410846214519</c:v>
                </c:pt>
                <c:pt idx="895">
                  <c:v>1.265726569063272</c:v>
                </c:pt>
                <c:pt idx="896">
                  <c:v>1.2603120535050929</c:v>
                </c:pt>
                <c:pt idx="897">
                  <c:v>1.2548975379469141</c:v>
                </c:pt>
                <c:pt idx="898">
                  <c:v>1.2494830223887341</c:v>
                </c:pt>
                <c:pt idx="899">
                  <c:v>1.244001660959466</c:v>
                </c:pt>
                <c:pt idx="900">
                  <c:v>1.2385871454012869</c:v>
                </c:pt>
                <c:pt idx="901">
                  <c:v>1.233172629843108</c:v>
                </c:pt>
                <c:pt idx="902">
                  <c:v>1.2276912684138399</c:v>
                </c:pt>
                <c:pt idx="903">
                  <c:v>1.22227675285566</c:v>
                </c:pt>
                <c:pt idx="904">
                  <c:v>1.216795391426392</c:v>
                </c:pt>
                <c:pt idx="905">
                  <c:v>1.211314029997125</c:v>
                </c:pt>
                <c:pt idx="906">
                  <c:v>1.2058995144389451</c:v>
                </c:pt>
                <c:pt idx="907">
                  <c:v>1.200418153009678</c:v>
                </c:pt>
                <c:pt idx="908">
                  <c:v>1.1949367915804101</c:v>
                </c:pt>
                <c:pt idx="909">
                  <c:v>1.189455430151142</c:v>
                </c:pt>
                <c:pt idx="910">
                  <c:v>1.1839740687218741</c:v>
                </c:pt>
                <c:pt idx="911">
                  <c:v>1.1784258614215171</c:v>
                </c:pt>
                <c:pt idx="912">
                  <c:v>1.17294449999225</c:v>
                </c:pt>
                <c:pt idx="913">
                  <c:v>1.1673962926918919</c:v>
                </c:pt>
                <c:pt idx="914">
                  <c:v>1.1619149312626249</c:v>
                </c:pt>
                <c:pt idx="915">
                  <c:v>1.1563667239622679</c:v>
                </c:pt>
                <c:pt idx="916">
                  <c:v>1.150818516661912</c:v>
                </c:pt>
                <c:pt idx="917">
                  <c:v>1.1452703093615551</c:v>
                </c:pt>
                <c:pt idx="918">
                  <c:v>1.1396552561901101</c:v>
                </c:pt>
                <c:pt idx="919">
                  <c:v>1.134107048889754</c:v>
                </c:pt>
                <c:pt idx="920">
                  <c:v>1.1284919957183079</c:v>
                </c:pt>
                <c:pt idx="921">
                  <c:v>1.1229437884179509</c:v>
                </c:pt>
                <c:pt idx="922">
                  <c:v>1.117328735246506</c:v>
                </c:pt>
                <c:pt idx="923">
                  <c:v>1.111713682075061</c:v>
                </c:pt>
                <c:pt idx="924">
                  <c:v>1.1060986289036161</c:v>
                </c:pt>
                <c:pt idx="925">
                  <c:v>1.1004835757321709</c:v>
                </c:pt>
                <c:pt idx="926">
                  <c:v>1.094868522560726</c:v>
                </c:pt>
                <c:pt idx="927">
                  <c:v>1.089186623518192</c:v>
                </c:pt>
                <c:pt idx="928">
                  <c:v>1.0835715703467459</c:v>
                </c:pt>
                <c:pt idx="929">
                  <c:v>1.0778896713042121</c:v>
                </c:pt>
                <c:pt idx="930">
                  <c:v>1.0722077722616801</c:v>
                </c:pt>
                <c:pt idx="931">
                  <c:v>1.0665258732191449</c:v>
                </c:pt>
                <c:pt idx="932">
                  <c:v>1.0608439741766109</c:v>
                </c:pt>
                <c:pt idx="933">
                  <c:v>1.0551620751340769</c:v>
                </c:pt>
                <c:pt idx="934">
                  <c:v>1.0494133302204549</c:v>
                </c:pt>
                <c:pt idx="935">
                  <c:v>1.043664585306832</c:v>
                </c:pt>
                <c:pt idx="936">
                  <c:v>1.037982686264298</c:v>
                </c:pt>
                <c:pt idx="937">
                  <c:v>1.032167095479587</c:v>
                </c:pt>
                <c:pt idx="938">
                  <c:v>1.026418350565965</c:v>
                </c:pt>
                <c:pt idx="939">
                  <c:v>1.0206696056523421</c:v>
                </c:pt>
                <c:pt idx="940">
                  <c:v>1.014854014867631</c:v>
                </c:pt>
                <c:pt idx="941">
                  <c:v>1.00903842408292</c:v>
                </c:pt>
                <c:pt idx="942">
                  <c:v>1.00322283329821</c:v>
                </c:pt>
                <c:pt idx="943">
                  <c:v>0.99740724251349799</c:v>
                </c:pt>
                <c:pt idx="944">
                  <c:v>0.99159165172878705</c:v>
                </c:pt>
                <c:pt idx="945">
                  <c:v>0.98570921507298703</c:v>
                </c:pt>
                <c:pt idx="946">
                  <c:v>0.97982677841718802</c:v>
                </c:pt>
                <c:pt idx="947">
                  <c:v>0.97401118763247596</c:v>
                </c:pt>
                <c:pt idx="948">
                  <c:v>0.96812875097667705</c:v>
                </c:pt>
                <c:pt idx="949">
                  <c:v>0.96217946844978797</c:v>
                </c:pt>
                <c:pt idx="950">
                  <c:v>0.95629703179398895</c:v>
                </c:pt>
                <c:pt idx="951">
                  <c:v>0.95041459513818904</c:v>
                </c:pt>
                <c:pt idx="952">
                  <c:v>0.94446531261130096</c:v>
                </c:pt>
                <c:pt idx="953">
                  <c:v>0.93858287595550105</c:v>
                </c:pt>
                <c:pt idx="954">
                  <c:v>0.93263359342861196</c:v>
                </c:pt>
                <c:pt idx="955">
                  <c:v>0.92668431090172398</c:v>
                </c:pt>
                <c:pt idx="956">
                  <c:v>0.92073502837483601</c:v>
                </c:pt>
                <c:pt idx="957">
                  <c:v>0.91478574584794703</c:v>
                </c:pt>
                <c:pt idx="958">
                  <c:v>0.90883646332105905</c:v>
                </c:pt>
                <c:pt idx="959">
                  <c:v>0.90288718079416996</c:v>
                </c:pt>
                <c:pt idx="960">
                  <c:v>0.89693789826728199</c:v>
                </c:pt>
                <c:pt idx="961">
                  <c:v>0.89092176986930505</c:v>
                </c:pt>
                <c:pt idx="962">
                  <c:v>0.88497248734241696</c:v>
                </c:pt>
                <c:pt idx="963">
                  <c:v>0.87895635894444002</c:v>
                </c:pt>
                <c:pt idx="964">
                  <c:v>0.87300707641755204</c:v>
                </c:pt>
                <c:pt idx="965">
                  <c:v>0.86699094801957499</c:v>
                </c:pt>
                <c:pt idx="966">
                  <c:v>0.86097481962159805</c:v>
                </c:pt>
                <c:pt idx="967">
                  <c:v>0.854958691223621</c:v>
                </c:pt>
                <c:pt idx="968">
                  <c:v>0.84900940869673203</c:v>
                </c:pt>
                <c:pt idx="969">
                  <c:v>0.84299328029875498</c:v>
                </c:pt>
                <c:pt idx="970">
                  <c:v>0.83697715190077804</c:v>
                </c:pt>
                <c:pt idx="971">
                  <c:v>0.83096102350280099</c:v>
                </c:pt>
                <c:pt idx="972">
                  <c:v>0.82494489510482405</c:v>
                </c:pt>
                <c:pt idx="973">
                  <c:v>0.81899561257793596</c:v>
                </c:pt>
                <c:pt idx="974">
                  <c:v>0.81297948417995902</c:v>
                </c:pt>
                <c:pt idx="975">
                  <c:v>0.80703020165307005</c:v>
                </c:pt>
                <c:pt idx="976">
                  <c:v>0.801014073255093</c:v>
                </c:pt>
                <c:pt idx="977">
                  <c:v>0.79506479072820502</c:v>
                </c:pt>
                <c:pt idx="978">
                  <c:v>0.78911550820131604</c:v>
                </c:pt>
                <c:pt idx="979">
                  <c:v>0.78316622567442795</c:v>
                </c:pt>
                <c:pt idx="980">
                  <c:v>0.77721694314753997</c:v>
                </c:pt>
                <c:pt idx="981">
                  <c:v>0.77133450649173996</c:v>
                </c:pt>
                <c:pt idx="982">
                  <c:v>0.76545206983594005</c:v>
                </c:pt>
                <c:pt idx="983">
                  <c:v>0.75956963318014104</c:v>
                </c:pt>
                <c:pt idx="984">
                  <c:v>0.75368719652434102</c:v>
                </c:pt>
                <c:pt idx="985">
                  <c:v>0.74787160573962996</c:v>
                </c:pt>
                <c:pt idx="986">
                  <c:v>0.74205601495491902</c:v>
                </c:pt>
                <c:pt idx="987">
                  <c:v>0.73630727004129604</c:v>
                </c:pt>
                <c:pt idx="988">
                  <c:v>0.73055852512767405</c:v>
                </c:pt>
                <c:pt idx="989">
                  <c:v>0.72480978021405096</c:v>
                </c:pt>
                <c:pt idx="990">
                  <c:v>0.71912788117151805</c:v>
                </c:pt>
                <c:pt idx="991">
                  <c:v>0.71344598212898402</c:v>
                </c:pt>
                <c:pt idx="992">
                  <c:v>0.70783092895753796</c:v>
                </c:pt>
                <c:pt idx="993">
                  <c:v>0.70221587578609301</c:v>
                </c:pt>
                <c:pt idx="994">
                  <c:v>0.69666766848573702</c:v>
                </c:pt>
                <c:pt idx="995">
                  <c:v>0.69111946118538004</c:v>
                </c:pt>
                <c:pt idx="996">
                  <c:v>0.68563809975611201</c:v>
                </c:pt>
                <c:pt idx="997">
                  <c:v>0.68022358419793305</c:v>
                </c:pt>
                <c:pt idx="998">
                  <c:v>0.67487591451084195</c:v>
                </c:pt>
                <c:pt idx="999">
                  <c:v>0.66952824482375195</c:v>
                </c:pt>
                <c:pt idx="1000">
                  <c:v>0.66428752853040296</c:v>
                </c:pt>
                <c:pt idx="1001">
                  <c:v>0.65908023517259795</c:v>
                </c:pt>
                <c:pt idx="1002">
                  <c:v>0.65393978768588201</c:v>
                </c:pt>
                <c:pt idx="1003">
                  <c:v>0.64887287065736399</c:v>
                </c:pt>
                <c:pt idx="1004">
                  <c:v>0.64387279949993403</c:v>
                </c:pt>
                <c:pt idx="1005">
                  <c:v>0.63894625880070199</c:v>
                </c:pt>
                <c:pt idx="1006">
                  <c:v>0.63409993314677604</c:v>
                </c:pt>
                <c:pt idx="1007">
                  <c:v>0.62933382253815595</c:v>
                </c:pt>
                <c:pt idx="1008">
                  <c:v>0.62465461156195201</c:v>
                </c:pt>
                <c:pt idx="1009">
                  <c:v>0.62006898480527195</c:v>
                </c:pt>
                <c:pt idx="1010">
                  <c:v>0.61557694226811599</c:v>
                </c:pt>
                <c:pt idx="1011">
                  <c:v>0.61117848395048402</c:v>
                </c:pt>
                <c:pt idx="1012">
                  <c:v>0.60688697902659305</c:v>
                </c:pt>
                <c:pt idx="1013">
                  <c:v>0.60269574290933603</c:v>
                </c:pt>
                <c:pt idx="1014">
                  <c:v>0.59861814477292896</c:v>
                </c:pt>
                <c:pt idx="1015">
                  <c:v>0.59464750003026401</c:v>
                </c:pt>
                <c:pt idx="1016">
                  <c:v>0.59079717785555896</c:v>
                </c:pt>
                <c:pt idx="1017">
                  <c:v>0.58706717824881405</c:v>
                </c:pt>
                <c:pt idx="1018">
                  <c:v>0.58346418579713599</c:v>
                </c:pt>
                <c:pt idx="1019">
                  <c:v>0.57998820050052702</c:v>
                </c:pt>
                <c:pt idx="1020">
                  <c:v>0.57664590694609597</c:v>
                </c:pt>
                <c:pt idx="1021">
                  <c:v>0.57344398972095001</c:v>
                </c:pt>
                <c:pt idx="1022">
                  <c:v>0.57038244882509104</c:v>
                </c:pt>
                <c:pt idx="1023">
                  <c:v>0.567467968845626</c:v>
                </c:pt>
                <c:pt idx="1024">
                  <c:v>0.56470723436966597</c:v>
                </c:pt>
                <c:pt idx="1025">
                  <c:v>0.56210024539720904</c:v>
                </c:pt>
                <c:pt idx="1026">
                  <c:v>0.55965368651536496</c:v>
                </c:pt>
                <c:pt idx="1027">
                  <c:v>0.55738092689835095</c:v>
                </c:pt>
                <c:pt idx="1028">
                  <c:v>0.55527528195905895</c:v>
                </c:pt>
                <c:pt idx="1029">
                  <c:v>0.55334343628459803</c:v>
                </c:pt>
                <c:pt idx="1030">
                  <c:v>0.55159207446207603</c:v>
                </c:pt>
                <c:pt idx="1031">
                  <c:v>0.55002119649149295</c:v>
                </c:pt>
                <c:pt idx="1032">
                  <c:v>0.54863748695995795</c:v>
                </c:pt>
                <c:pt idx="1033">
                  <c:v>0.547447630454581</c:v>
                </c:pt>
                <c:pt idx="1034">
                  <c:v>0.54645831156246905</c:v>
                </c:pt>
                <c:pt idx="1035">
                  <c:v>0.54566284569651402</c:v>
                </c:pt>
                <c:pt idx="1036">
                  <c:v>0.54506123285671604</c:v>
                </c:pt>
                <c:pt idx="1037">
                  <c:v>0.54467352680440195</c:v>
                </c:pt>
                <c:pt idx="1038">
                  <c:v>0.54447967377824502</c:v>
                </c:pt>
                <c:pt idx="1039">
                  <c:v>0.54449972753957199</c:v>
                </c:pt>
                <c:pt idx="1040">
                  <c:v>0.54472700350127301</c:v>
                </c:pt>
                <c:pt idx="1041">
                  <c:v>0.54516818625045804</c:v>
                </c:pt>
                <c:pt idx="1042">
                  <c:v>0.54580990661290896</c:v>
                </c:pt>
                <c:pt idx="1043">
                  <c:v>0.54667221834995205</c:v>
                </c:pt>
                <c:pt idx="1044">
                  <c:v>0.54774175228737099</c:v>
                </c:pt>
                <c:pt idx="1045">
                  <c:v>0.54902519301227204</c:v>
                </c:pt>
                <c:pt idx="1046">
                  <c:v>0.55052254052465799</c:v>
                </c:pt>
                <c:pt idx="1047">
                  <c:v>0.552227110237418</c:v>
                </c:pt>
                <c:pt idx="1048">
                  <c:v>0.55415227132477096</c:v>
                </c:pt>
                <c:pt idx="1049">
                  <c:v>0.55628465461249799</c:v>
                </c:pt>
                <c:pt idx="1050">
                  <c:v>0.55863094468770902</c:v>
                </c:pt>
                <c:pt idx="1051">
                  <c:v>0.56119114155040395</c:v>
                </c:pt>
                <c:pt idx="1052">
                  <c:v>0.56395856061347305</c:v>
                </c:pt>
                <c:pt idx="1053">
                  <c:v>0.56693320187691698</c:v>
                </c:pt>
                <c:pt idx="1054">
                  <c:v>0.57011506534073597</c:v>
                </c:pt>
                <c:pt idx="1055">
                  <c:v>0.57351083559203897</c:v>
                </c:pt>
                <c:pt idx="1056">
                  <c:v>0.57710045886949801</c:v>
                </c:pt>
                <c:pt idx="1057">
                  <c:v>0.580897304347333</c:v>
                </c:pt>
                <c:pt idx="1058">
                  <c:v>0.58489468743843298</c:v>
                </c:pt>
                <c:pt idx="1059">
                  <c:v>0.58909260814279896</c:v>
                </c:pt>
                <c:pt idx="1060">
                  <c:v>0.59347769728621302</c:v>
                </c:pt>
                <c:pt idx="1061">
                  <c:v>0.59806332404289397</c:v>
                </c:pt>
                <c:pt idx="1062">
                  <c:v>0.60282943465151295</c:v>
                </c:pt>
                <c:pt idx="1063">
                  <c:v>0.60778271369918102</c:v>
                </c:pt>
                <c:pt idx="1064">
                  <c:v>0.61291647659878801</c:v>
                </c:pt>
                <c:pt idx="1065">
                  <c:v>0.61823072335033402</c:v>
                </c:pt>
                <c:pt idx="1066">
                  <c:v>0.62371208477960205</c:v>
                </c:pt>
                <c:pt idx="1067">
                  <c:v>0.62936724547370104</c:v>
                </c:pt>
                <c:pt idx="1068">
                  <c:v>0.63518283625841199</c:v>
                </c:pt>
                <c:pt idx="1069">
                  <c:v>0.64115885713373599</c:v>
                </c:pt>
                <c:pt idx="1070">
                  <c:v>0.64729530809967195</c:v>
                </c:pt>
                <c:pt idx="1071">
                  <c:v>0.65358550456911302</c:v>
                </c:pt>
                <c:pt idx="1072">
                  <c:v>0.66002276195494802</c:v>
                </c:pt>
                <c:pt idx="1073">
                  <c:v>0.66660708025717796</c:v>
                </c:pt>
                <c:pt idx="1074">
                  <c:v>0.67333845947580395</c:v>
                </c:pt>
                <c:pt idx="1075">
                  <c:v>0.68022358419793305</c:v>
                </c:pt>
                <c:pt idx="1076">
                  <c:v>0.687175554791151</c:v>
                </c:pt>
                <c:pt idx="1077">
                  <c:v>0.69432806299763405</c:v>
                </c:pt>
                <c:pt idx="1078">
                  <c:v>0.70154741707520696</c:v>
                </c:pt>
                <c:pt idx="1079">
                  <c:v>0.70896730876604497</c:v>
                </c:pt>
                <c:pt idx="1080">
                  <c:v>0.71645404632797205</c:v>
                </c:pt>
                <c:pt idx="1081">
                  <c:v>0.72407447563207705</c:v>
                </c:pt>
                <c:pt idx="1082">
                  <c:v>0.73182859667835798</c:v>
                </c:pt>
                <c:pt idx="1083">
                  <c:v>0.73964956359572798</c:v>
                </c:pt>
                <c:pt idx="1084">
                  <c:v>0.74767106812636397</c:v>
                </c:pt>
                <c:pt idx="1085">
                  <c:v>0.75569257265699996</c:v>
                </c:pt>
                <c:pt idx="1086">
                  <c:v>0.76384776892981299</c:v>
                </c:pt>
                <c:pt idx="1087">
                  <c:v>0.77213665694480405</c:v>
                </c:pt>
                <c:pt idx="1088">
                  <c:v>0.78049239083088295</c:v>
                </c:pt>
                <c:pt idx="1089">
                  <c:v>0.78898181645913901</c:v>
                </c:pt>
                <c:pt idx="1090">
                  <c:v>0.79753808795848402</c:v>
                </c:pt>
                <c:pt idx="1091">
                  <c:v>0.806161205328918</c:v>
                </c:pt>
                <c:pt idx="1092">
                  <c:v>0.81485116857044004</c:v>
                </c:pt>
                <c:pt idx="1093">
                  <c:v>0.82367482355414001</c:v>
                </c:pt>
                <c:pt idx="1094">
                  <c:v>0.83256532440892805</c:v>
                </c:pt>
                <c:pt idx="1095">
                  <c:v>0.84152267113480494</c:v>
                </c:pt>
                <c:pt idx="1096">
                  <c:v>0.85054686373177102</c:v>
                </c:pt>
                <c:pt idx="1097">
                  <c:v>0.85963790219982505</c:v>
                </c:pt>
                <c:pt idx="1098">
                  <c:v>0.86879578653896805</c:v>
                </c:pt>
                <c:pt idx="1099">
                  <c:v>0.87802051674919901</c:v>
                </c:pt>
                <c:pt idx="1100">
                  <c:v>0.88731209283051904</c:v>
                </c:pt>
                <c:pt idx="1101">
                  <c:v>0.89660366891183896</c:v>
                </c:pt>
                <c:pt idx="1102">
                  <c:v>0.90602893673533602</c:v>
                </c:pt>
                <c:pt idx="1103">
                  <c:v>0.91545420455883397</c:v>
                </c:pt>
                <c:pt idx="1104">
                  <c:v>0.92494631825342</c:v>
                </c:pt>
                <c:pt idx="1105">
                  <c:v>0.93450527781909398</c:v>
                </c:pt>
                <c:pt idx="1106">
                  <c:v>0.94413108325585704</c:v>
                </c:pt>
                <c:pt idx="1107">
                  <c:v>0.95375688869262099</c:v>
                </c:pt>
                <c:pt idx="1108">
                  <c:v>0.963449540000472</c:v>
                </c:pt>
                <c:pt idx="1109">
                  <c:v>0.97320903717941298</c:v>
                </c:pt>
                <c:pt idx="1110">
                  <c:v>0.98296853435835296</c:v>
                </c:pt>
                <c:pt idx="1111">
                  <c:v>0.99279487740838301</c:v>
                </c:pt>
                <c:pt idx="1112">
                  <c:v>1.0026880663294999</c:v>
                </c:pt>
                <c:pt idx="1113">
                  <c:v>1.0125812552506179</c:v>
                </c:pt>
                <c:pt idx="1114">
                  <c:v>1.0224744441717359</c:v>
                </c:pt>
                <c:pt idx="1115">
                  <c:v>1.0324344789639419</c:v>
                </c:pt>
                <c:pt idx="1116">
                  <c:v>1.042461359627237</c:v>
                </c:pt>
                <c:pt idx="1117">
                  <c:v>1.052488240290532</c:v>
                </c:pt>
                <c:pt idx="1118">
                  <c:v>1.0625151209538271</c:v>
                </c:pt>
                <c:pt idx="1119">
                  <c:v>1.0726088474882101</c:v>
                </c:pt>
                <c:pt idx="1120">
                  <c:v>1.082702574022594</c:v>
                </c:pt>
                <c:pt idx="1121">
                  <c:v>1.092863146428066</c:v>
                </c:pt>
                <c:pt idx="1122">
                  <c:v>1.1029568729624499</c:v>
                </c:pt>
                <c:pt idx="1123">
                  <c:v>1.113117445367922</c:v>
                </c:pt>
                <c:pt idx="1124">
                  <c:v>1.1233448636444829</c:v>
                </c:pt>
                <c:pt idx="1125">
                  <c:v>1.133505436049955</c:v>
                </c:pt>
                <c:pt idx="1126">
                  <c:v>1.1437328543265171</c:v>
                </c:pt>
                <c:pt idx="1127">
                  <c:v>1.1539602726030771</c:v>
                </c:pt>
                <c:pt idx="1128">
                  <c:v>1.164187690879638</c:v>
                </c:pt>
                <c:pt idx="1129">
                  <c:v>1.1744151091562001</c:v>
                </c:pt>
                <c:pt idx="1130">
                  <c:v>1.1846425274327601</c:v>
                </c:pt>
                <c:pt idx="1131">
                  <c:v>1.1949367915804101</c:v>
                </c:pt>
                <c:pt idx="1132">
                  <c:v>1.2051642098569699</c:v>
                </c:pt>
                <c:pt idx="1133">
                  <c:v>1.2154584740046199</c:v>
                </c:pt>
                <c:pt idx="1134">
                  <c:v>1.2256858922811811</c:v>
                </c:pt>
                <c:pt idx="1135">
                  <c:v>1.23598015642883</c:v>
                </c:pt>
                <c:pt idx="1136">
                  <c:v>1.24627442057648</c:v>
                </c:pt>
                <c:pt idx="1137">
                  <c:v>1.2565686847241291</c:v>
                </c:pt>
                <c:pt idx="1138">
                  <c:v>1.26679610300069</c:v>
                </c:pt>
                <c:pt idx="1139">
                  <c:v>1.27709036714834</c:v>
                </c:pt>
                <c:pt idx="1140">
                  <c:v>1.28738463129599</c:v>
                </c:pt>
                <c:pt idx="1141">
                  <c:v>1.2976788954436389</c:v>
                </c:pt>
                <c:pt idx="1142">
                  <c:v>1.307973159591288</c:v>
                </c:pt>
                <c:pt idx="1143">
                  <c:v>1.3182005778678501</c:v>
                </c:pt>
                <c:pt idx="1144">
                  <c:v>1.3284948420154981</c:v>
                </c:pt>
                <c:pt idx="1145">
                  <c:v>1.3387222602920601</c:v>
                </c:pt>
                <c:pt idx="1146">
                  <c:v>1.3490165244397101</c:v>
                </c:pt>
                <c:pt idx="1147">
                  <c:v>1.359243942716271</c:v>
                </c:pt>
                <c:pt idx="1148">
                  <c:v>1.3694713609928311</c:v>
                </c:pt>
                <c:pt idx="1149">
                  <c:v>1.379698779269392</c:v>
                </c:pt>
                <c:pt idx="1150">
                  <c:v>1.389926197545952</c:v>
                </c:pt>
                <c:pt idx="1151">
                  <c:v>1.4001536158225141</c:v>
                </c:pt>
                <c:pt idx="1152">
                  <c:v>1.4103141882279859</c:v>
                </c:pt>
                <c:pt idx="1153">
                  <c:v>1.420474760633458</c:v>
                </c:pt>
                <c:pt idx="1154">
                  <c:v>1.430635333038931</c:v>
                </c:pt>
                <c:pt idx="1155">
                  <c:v>1.440729059573314</c:v>
                </c:pt>
                <c:pt idx="1156">
                  <c:v>1.450889631978787</c:v>
                </c:pt>
                <c:pt idx="1157">
                  <c:v>1.46098335851317</c:v>
                </c:pt>
                <c:pt idx="1158">
                  <c:v>1.471010239176465</c:v>
                </c:pt>
                <c:pt idx="1159">
                  <c:v>1.48110396571085</c:v>
                </c:pt>
                <c:pt idx="1160">
                  <c:v>1.4911308463741439</c:v>
                </c:pt>
                <c:pt idx="1161">
                  <c:v>1.501157727037439</c:v>
                </c:pt>
                <c:pt idx="1162">
                  <c:v>1.511117761829645</c:v>
                </c:pt>
                <c:pt idx="1163">
                  <c:v>1.5210777966218521</c:v>
                </c:pt>
                <c:pt idx="1164">
                  <c:v>1.531037831414058</c:v>
                </c:pt>
                <c:pt idx="1165">
                  <c:v>1.5409978662062651</c:v>
                </c:pt>
                <c:pt idx="1166">
                  <c:v>1.550891055127382</c:v>
                </c:pt>
                <c:pt idx="1167">
                  <c:v>1.5607842440485</c:v>
                </c:pt>
                <c:pt idx="1168">
                  <c:v>1.5706105870985301</c:v>
                </c:pt>
                <c:pt idx="1169">
                  <c:v>1.5804369301485579</c:v>
                </c:pt>
                <c:pt idx="1170">
                  <c:v>1.5902632731985871</c:v>
                </c:pt>
                <c:pt idx="1171">
                  <c:v>1.600022770377528</c:v>
                </c:pt>
                <c:pt idx="1172">
                  <c:v>1.6097822675564679</c:v>
                </c:pt>
                <c:pt idx="1173">
                  <c:v>1.61947491886432</c:v>
                </c:pt>
                <c:pt idx="1174">
                  <c:v>1.629167570172172</c:v>
                </c:pt>
                <c:pt idx="1175">
                  <c:v>1.6388602214800241</c:v>
                </c:pt>
                <c:pt idx="1176">
                  <c:v>1.6484860269167869</c:v>
                </c:pt>
                <c:pt idx="1177">
                  <c:v>1.6580449864824609</c:v>
                </c:pt>
                <c:pt idx="1178">
                  <c:v>1.667603946048136</c:v>
                </c:pt>
                <c:pt idx="1179">
                  <c:v>1.6771629056138111</c:v>
                </c:pt>
                <c:pt idx="1180">
                  <c:v>1.6866550193083969</c:v>
                </c:pt>
                <c:pt idx="1181">
                  <c:v>1.6960802871318941</c:v>
                </c:pt>
                <c:pt idx="1182">
                  <c:v>1.705505554955391</c:v>
                </c:pt>
                <c:pt idx="1183">
                  <c:v>1.71493082277889</c:v>
                </c:pt>
                <c:pt idx="1184">
                  <c:v>1.724289244731297</c:v>
                </c:pt>
                <c:pt idx="1185">
                  <c:v>1.7335808208126171</c:v>
                </c:pt>
                <c:pt idx="1186">
                  <c:v>1.742872396893937</c:v>
                </c:pt>
                <c:pt idx="1187">
                  <c:v>1.7520971271041681</c:v>
                </c:pt>
                <c:pt idx="1188">
                  <c:v>1.7612550114433121</c:v>
                </c:pt>
                <c:pt idx="1189">
                  <c:v>1.7704797416535429</c:v>
                </c:pt>
                <c:pt idx="1190">
                  <c:v>1.779570780121597</c:v>
                </c:pt>
                <c:pt idx="1191">
                  <c:v>1.788661818589651</c:v>
                </c:pt>
                <c:pt idx="1192">
                  <c:v>1.7976860111866171</c:v>
                </c:pt>
                <c:pt idx="1193">
                  <c:v>1.806710203783582</c:v>
                </c:pt>
                <c:pt idx="1194">
                  <c:v>1.815667550509459</c:v>
                </c:pt>
                <c:pt idx="1195">
                  <c:v>1.824558051364247</c:v>
                </c:pt>
                <c:pt idx="1196">
                  <c:v>1.8334485522190349</c:v>
                </c:pt>
                <c:pt idx="1197">
                  <c:v>1.8423390530738231</c:v>
                </c:pt>
                <c:pt idx="1198">
                  <c:v>1.851095862186434</c:v>
                </c:pt>
                <c:pt idx="1199">
                  <c:v>1.8599195171701339</c:v>
                </c:pt>
                <c:pt idx="1200">
                  <c:v>1.868609480411656</c:v>
                </c:pt>
                <c:pt idx="1201">
                  <c:v>1.877299443653178</c:v>
                </c:pt>
                <c:pt idx="1202">
                  <c:v>1.8859225610236121</c:v>
                </c:pt>
                <c:pt idx="1203">
                  <c:v>1.894478832522958</c:v>
                </c:pt>
                <c:pt idx="1204">
                  <c:v>1.903035104022303</c:v>
                </c:pt>
                <c:pt idx="1205">
                  <c:v>1.911524529650559</c:v>
                </c:pt>
                <c:pt idx="1206">
                  <c:v>1.920013955278816</c:v>
                </c:pt>
                <c:pt idx="1207">
                  <c:v>1.9284365350359829</c:v>
                </c:pt>
                <c:pt idx="1208">
                  <c:v>1.9367254230509741</c:v>
                </c:pt>
                <c:pt idx="1209">
                  <c:v>1.945081156937053</c:v>
                </c:pt>
                <c:pt idx="1210">
                  <c:v>1.9533031990809551</c:v>
                </c:pt>
                <c:pt idx="1211">
                  <c:v>1.9615252412248561</c:v>
                </c:pt>
                <c:pt idx="1212">
                  <c:v>1.96968043749767</c:v>
                </c:pt>
                <c:pt idx="1213">
                  <c:v>1.977835633770483</c:v>
                </c:pt>
                <c:pt idx="1214">
                  <c:v>1.9858571383011201</c:v>
                </c:pt>
                <c:pt idx="1215">
                  <c:v>1.993878642831755</c:v>
                </c:pt>
                <c:pt idx="1216">
                  <c:v>2.001833301491303</c:v>
                </c:pt>
                <c:pt idx="1217">
                  <c:v>2.0097211142797611</c:v>
                </c:pt>
                <c:pt idx="1218">
                  <c:v>2.017608927068216</c:v>
                </c:pt>
                <c:pt idx="1219">
                  <c:v>2.025429893985589</c:v>
                </c:pt>
                <c:pt idx="1220">
                  <c:v>2.0331840150318721</c:v>
                </c:pt>
                <c:pt idx="1221">
                  <c:v>2.0408712902070651</c:v>
                </c:pt>
                <c:pt idx="1222">
                  <c:v>2.0485585653822578</c:v>
                </c:pt>
                <c:pt idx="1223">
                  <c:v>2.05617899468636</c:v>
                </c:pt>
                <c:pt idx="1224">
                  <c:v>2.063732578119378</c:v>
                </c:pt>
                <c:pt idx="1225">
                  <c:v>2.071286161552393</c:v>
                </c:pt>
                <c:pt idx="1226">
                  <c:v>2.0787060532432311</c:v>
                </c:pt>
                <c:pt idx="1227">
                  <c:v>2.0861259449340692</c:v>
                </c:pt>
                <c:pt idx="1228">
                  <c:v>2.093478990753816</c:v>
                </c:pt>
                <c:pt idx="1229">
                  <c:v>2.1008320365735691</c:v>
                </c:pt>
                <c:pt idx="1230">
                  <c:v>2.1080513906511409</c:v>
                </c:pt>
                <c:pt idx="1231">
                  <c:v>2.115270744728714</c:v>
                </c:pt>
                <c:pt idx="1232">
                  <c:v>2.1224232529351972</c:v>
                </c:pt>
                <c:pt idx="1233">
                  <c:v>2.1295089152705922</c:v>
                </c:pt>
                <c:pt idx="1234">
                  <c:v>2.136527731734899</c:v>
                </c:pt>
                <c:pt idx="1235">
                  <c:v>2.1434797023281171</c:v>
                </c:pt>
                <c:pt idx="1236">
                  <c:v>2.1504316729213349</c:v>
                </c:pt>
                <c:pt idx="1237">
                  <c:v>2.157316797643464</c:v>
                </c:pt>
                <c:pt idx="1238">
                  <c:v>2.1640682306234158</c:v>
                </c:pt>
                <c:pt idx="1239">
                  <c:v>2.1708865094744572</c:v>
                </c:pt>
                <c:pt idx="1240">
                  <c:v>2.1775710965833199</c:v>
                </c:pt>
                <c:pt idx="1241">
                  <c:v>2.184188837821095</c:v>
                </c:pt>
                <c:pt idx="1242">
                  <c:v>2.19073973318778</c:v>
                </c:pt>
                <c:pt idx="1243">
                  <c:v>2.1972906285544669</c:v>
                </c:pt>
                <c:pt idx="1244">
                  <c:v>2.2037746780500642</c:v>
                </c:pt>
                <c:pt idx="1245">
                  <c:v>2.2101918816745729</c:v>
                </c:pt>
                <c:pt idx="1246">
                  <c:v>2.216542239427993</c:v>
                </c:pt>
                <c:pt idx="1247">
                  <c:v>2.2228257513103249</c:v>
                </c:pt>
                <c:pt idx="1248">
                  <c:v>2.2290424173215668</c:v>
                </c:pt>
                <c:pt idx="1249">
                  <c:v>2.2352590833328101</c:v>
                </c:pt>
                <c:pt idx="1250">
                  <c:v>2.2414089034729652</c:v>
                </c:pt>
                <c:pt idx="1251">
                  <c:v>2.2474250318709421</c:v>
                </c:pt>
                <c:pt idx="1252">
                  <c:v>2.2534411602689199</c:v>
                </c:pt>
                <c:pt idx="1253">
                  <c:v>2.259457288666896</c:v>
                </c:pt>
                <c:pt idx="1254">
                  <c:v>2.2653397253226948</c:v>
                </c:pt>
                <c:pt idx="1255">
                  <c:v>2.2711553161074072</c:v>
                </c:pt>
                <c:pt idx="1256">
                  <c:v>2.2769709068921178</c:v>
                </c:pt>
                <c:pt idx="1257">
                  <c:v>2.2827196518057402</c:v>
                </c:pt>
                <c:pt idx="1258">
                  <c:v>2.2883347049771849</c:v>
                </c:pt>
                <c:pt idx="1259">
                  <c:v>2.293949758148631</c:v>
                </c:pt>
                <c:pt idx="1260">
                  <c:v>2.2994979654489871</c:v>
                </c:pt>
                <c:pt idx="1261">
                  <c:v>2.3050461727493432</c:v>
                </c:pt>
                <c:pt idx="1262">
                  <c:v>2.3104606883075229</c:v>
                </c:pt>
                <c:pt idx="1263">
                  <c:v>2.3158083579946132</c:v>
                </c:pt>
                <c:pt idx="1264">
                  <c:v>2.3210891818106152</c:v>
                </c:pt>
                <c:pt idx="1265">
                  <c:v>2.3263700056266181</c:v>
                </c:pt>
                <c:pt idx="1266">
                  <c:v>2.3315839835715311</c:v>
                </c:pt>
                <c:pt idx="1267">
                  <c:v>2.336664269774261</c:v>
                </c:pt>
                <c:pt idx="1268">
                  <c:v>2.3417445559770038</c:v>
                </c:pt>
                <c:pt idx="1269">
                  <c:v>2.34675799630865</c:v>
                </c:pt>
                <c:pt idx="1270">
                  <c:v>2.351704590769208</c:v>
                </c:pt>
                <c:pt idx="1271">
                  <c:v>2.3565843393586761</c:v>
                </c:pt>
                <c:pt idx="1272">
                  <c:v>2.3613972420770621</c:v>
                </c:pt>
                <c:pt idx="1273">
                  <c:v>2.3661432989243552</c:v>
                </c:pt>
                <c:pt idx="1274">
                  <c:v>2.3708225099005591</c:v>
                </c:pt>
                <c:pt idx="1275">
                  <c:v>2.375501720876763</c:v>
                </c:pt>
                <c:pt idx="1276">
                  <c:v>2.3800472401107902</c:v>
                </c:pt>
                <c:pt idx="1277">
                  <c:v>2.3845927593448182</c:v>
                </c:pt>
                <c:pt idx="1278">
                  <c:v>2.3890045868366672</c:v>
                </c:pt>
                <c:pt idx="1279">
                  <c:v>2.3934164143285162</c:v>
                </c:pt>
                <c:pt idx="1280">
                  <c:v>2.3977613959492778</c:v>
                </c:pt>
                <c:pt idx="1281">
                  <c:v>2.40203953169895</c:v>
                </c:pt>
                <c:pt idx="1282">
                  <c:v>2.406250821577534</c:v>
                </c:pt>
                <c:pt idx="1283">
                  <c:v>2.4103952655850298</c:v>
                </c:pt>
                <c:pt idx="1284">
                  <c:v>2.4145397095925252</c:v>
                </c:pt>
                <c:pt idx="1285">
                  <c:v>2.4185504618578428</c:v>
                </c:pt>
                <c:pt idx="1286">
                  <c:v>2.4225612141231601</c:v>
                </c:pt>
                <c:pt idx="1287">
                  <c:v>2.4264382746463018</c:v>
                </c:pt>
                <c:pt idx="1288">
                  <c:v>2.4303153351694422</c:v>
                </c:pt>
                <c:pt idx="1289">
                  <c:v>2.434058703950404</c:v>
                </c:pt>
                <c:pt idx="1290">
                  <c:v>2.437802072731369</c:v>
                </c:pt>
                <c:pt idx="1291">
                  <c:v>2.441478595641243</c:v>
                </c:pt>
                <c:pt idx="1292">
                  <c:v>2.4450882726800311</c:v>
                </c:pt>
                <c:pt idx="1293">
                  <c:v>2.448631103847728</c:v>
                </c:pt>
                <c:pt idx="1294">
                  <c:v>2.4521070891443371</c:v>
                </c:pt>
                <c:pt idx="1295">
                  <c:v>2.4555162285698571</c:v>
                </c:pt>
                <c:pt idx="1296">
                  <c:v>2.4588585221242831</c:v>
                </c:pt>
                <c:pt idx="1297">
                  <c:v>2.4621339698076321</c:v>
                </c:pt>
                <c:pt idx="1298">
                  <c:v>2.465342571619884</c:v>
                </c:pt>
                <c:pt idx="1299">
                  <c:v>2.4685511734321408</c:v>
                </c:pt>
                <c:pt idx="1300">
                  <c:v>2.4716260835022181</c:v>
                </c:pt>
                <c:pt idx="1301">
                  <c:v>2.4746341477012068</c:v>
                </c:pt>
                <c:pt idx="1302">
                  <c:v>2.4776422119001942</c:v>
                </c:pt>
                <c:pt idx="1303">
                  <c:v>2.4805165843570061</c:v>
                </c:pt>
                <c:pt idx="1304">
                  <c:v>2.4833909568138171</c:v>
                </c:pt>
                <c:pt idx="1305">
                  <c:v>2.4861984833995381</c:v>
                </c:pt>
                <c:pt idx="1306">
                  <c:v>2.488939164114174</c:v>
                </c:pt>
                <c:pt idx="1307">
                  <c:v>2.4916129989577191</c:v>
                </c:pt>
                <c:pt idx="1308">
                  <c:v>2.4942199879301752</c:v>
                </c:pt>
                <c:pt idx="1309">
                  <c:v>2.496760131031543</c:v>
                </c:pt>
                <c:pt idx="1310">
                  <c:v>2.4993002741329118</c:v>
                </c:pt>
                <c:pt idx="1311">
                  <c:v>2.5017067254921028</c:v>
                </c:pt>
                <c:pt idx="1312">
                  <c:v>2.5041131768512939</c:v>
                </c:pt>
                <c:pt idx="1313">
                  <c:v>2.5063859364683072</c:v>
                </c:pt>
                <c:pt idx="1314">
                  <c:v>2.5086586960853201</c:v>
                </c:pt>
                <c:pt idx="1315">
                  <c:v>2.510864609831243</c:v>
                </c:pt>
                <c:pt idx="1316">
                  <c:v>2.5129368318349932</c:v>
                </c:pt>
                <c:pt idx="1317">
                  <c:v>2.515009053838738</c:v>
                </c:pt>
                <c:pt idx="1318">
                  <c:v>2.5170144299713999</c:v>
                </c:pt>
                <c:pt idx="1319">
                  <c:v>2.5190198061040592</c:v>
                </c:pt>
                <c:pt idx="1320">
                  <c:v>2.5208914904945399</c:v>
                </c:pt>
                <c:pt idx="1321">
                  <c:v>2.5226963290139341</c:v>
                </c:pt>
                <c:pt idx="1322">
                  <c:v>2.524434321662238</c:v>
                </c:pt>
                <c:pt idx="1323">
                  <c:v>2.526172314310541</c:v>
                </c:pt>
                <c:pt idx="1324">
                  <c:v>2.5277766152166699</c:v>
                </c:pt>
                <c:pt idx="1325">
                  <c:v>2.5293809161227969</c:v>
                </c:pt>
                <c:pt idx="1326">
                  <c:v>2.5308515252867472</c:v>
                </c:pt>
                <c:pt idx="1327">
                  <c:v>2.532322134450697</c:v>
                </c:pt>
                <c:pt idx="1328">
                  <c:v>2.5337258977435582</c:v>
                </c:pt>
                <c:pt idx="1329">
                  <c:v>2.5350628151653312</c:v>
                </c:pt>
                <c:pt idx="1330">
                  <c:v>2.5363328867160151</c:v>
                </c:pt>
                <c:pt idx="1331">
                  <c:v>2.5375361123956108</c:v>
                </c:pt>
                <c:pt idx="1332">
                  <c:v>2.5386724922041171</c:v>
                </c:pt>
                <c:pt idx="1333">
                  <c:v>2.5398088720126242</c:v>
                </c:pt>
                <c:pt idx="1334">
                  <c:v>2.5408115600789531</c:v>
                </c:pt>
                <c:pt idx="1335">
                  <c:v>2.541814248145283</c:v>
                </c:pt>
                <c:pt idx="1336">
                  <c:v>2.5427500903405238</c:v>
                </c:pt>
                <c:pt idx="1337">
                  <c:v>2.543619086664676</c:v>
                </c:pt>
                <c:pt idx="1338">
                  <c:v>2.5444212371177399</c:v>
                </c:pt>
                <c:pt idx="1339">
                  <c:v>2.5451565416997148</c:v>
                </c:pt>
                <c:pt idx="1340">
                  <c:v>2.5458918462816902</c:v>
                </c:pt>
                <c:pt idx="1341">
                  <c:v>2.5464934591214869</c:v>
                </c:pt>
                <c:pt idx="1342">
                  <c:v>2.547095071961285</c:v>
                </c:pt>
                <c:pt idx="1343">
                  <c:v>2.5476298389299941</c:v>
                </c:pt>
                <c:pt idx="1344">
                  <c:v>2.5480977600276149</c:v>
                </c:pt>
                <c:pt idx="1345">
                  <c:v>2.5484988352541462</c:v>
                </c:pt>
                <c:pt idx="1346">
                  <c:v>2.5488330646095889</c:v>
                </c:pt>
                <c:pt idx="1347">
                  <c:v>2.5491672939650329</c:v>
                </c:pt>
                <c:pt idx="1348">
                  <c:v>2.5493678315782979</c:v>
                </c:pt>
                <c:pt idx="1349">
                  <c:v>2.5495683691915638</c:v>
                </c:pt>
                <c:pt idx="1350">
                  <c:v>2.5497020609337411</c:v>
                </c:pt>
                <c:pt idx="1351">
                  <c:v>2.5497689068048301</c:v>
                </c:pt>
                <c:pt idx="1352">
                  <c:v>2.5497689068048301</c:v>
                </c:pt>
                <c:pt idx="1353">
                  <c:v>2.5497020609337411</c:v>
                </c:pt>
                <c:pt idx="1354">
                  <c:v>2.5496352150626529</c:v>
                </c:pt>
                <c:pt idx="1355">
                  <c:v>2.549434677449387</c:v>
                </c:pt>
                <c:pt idx="1356">
                  <c:v>2.5492341398361211</c:v>
                </c:pt>
                <c:pt idx="1357">
                  <c:v>2.5489667563517671</c:v>
                </c:pt>
                <c:pt idx="1358">
                  <c:v>2.5486325269963239</c:v>
                </c:pt>
                <c:pt idx="1359">
                  <c:v>2.5482982976408799</c:v>
                </c:pt>
                <c:pt idx="1360">
                  <c:v>2.5478303765432599</c:v>
                </c:pt>
                <c:pt idx="1361">
                  <c:v>2.54736245544564</c:v>
                </c:pt>
                <c:pt idx="1362">
                  <c:v>2.5468276884769301</c:v>
                </c:pt>
                <c:pt idx="1363">
                  <c:v>2.546292921508218</c:v>
                </c:pt>
                <c:pt idx="1364">
                  <c:v>2.5456244627973348</c:v>
                </c:pt>
                <c:pt idx="1365">
                  <c:v>2.5449560040864481</c:v>
                </c:pt>
                <c:pt idx="1366">
                  <c:v>2.544220699504474</c:v>
                </c:pt>
                <c:pt idx="1367">
                  <c:v>2.5434185490514101</c:v>
                </c:pt>
                <c:pt idx="1368">
                  <c:v>2.542616398598347</c:v>
                </c:pt>
                <c:pt idx="1369">
                  <c:v>2.5417474022741939</c:v>
                </c:pt>
                <c:pt idx="1370">
                  <c:v>2.5408115600789531</c:v>
                </c:pt>
                <c:pt idx="1371">
                  <c:v>2.5398088720126242</c:v>
                </c:pt>
                <c:pt idx="1372">
                  <c:v>2.5387393380752061</c:v>
                </c:pt>
                <c:pt idx="1373">
                  <c:v>2.5376698041377872</c:v>
                </c:pt>
                <c:pt idx="1374">
                  <c:v>2.536533424329277</c:v>
                </c:pt>
                <c:pt idx="1375">
                  <c:v>2.5353301986496848</c:v>
                </c:pt>
                <c:pt idx="1376">
                  <c:v>2.5341269729700899</c:v>
                </c:pt>
                <c:pt idx="1377">
                  <c:v>2.5327900555483178</c:v>
                </c:pt>
                <c:pt idx="1378">
                  <c:v>2.531453138126543</c:v>
                </c:pt>
                <c:pt idx="1379">
                  <c:v>2.5301162207047718</c:v>
                </c:pt>
                <c:pt idx="1380">
                  <c:v>2.528645611540822</c:v>
                </c:pt>
                <c:pt idx="1381">
                  <c:v>2.5271750023768722</c:v>
                </c:pt>
                <c:pt idx="1382">
                  <c:v>2.5256375473418342</c:v>
                </c:pt>
                <c:pt idx="1383">
                  <c:v>2.5241000923067949</c:v>
                </c:pt>
                <c:pt idx="1384">
                  <c:v>2.5224289455295792</c:v>
                </c:pt>
                <c:pt idx="1385">
                  <c:v>2.5207577987523631</c:v>
                </c:pt>
                <c:pt idx="1386">
                  <c:v>2.5190866519751469</c:v>
                </c:pt>
                <c:pt idx="1387">
                  <c:v>2.517348659326843</c:v>
                </c:pt>
                <c:pt idx="1388">
                  <c:v>2.5155438208074492</c:v>
                </c:pt>
                <c:pt idx="1389">
                  <c:v>2.5136721364169681</c:v>
                </c:pt>
                <c:pt idx="1390">
                  <c:v>2.5118004520264861</c:v>
                </c:pt>
                <c:pt idx="1391">
                  <c:v>2.5098619217649158</c:v>
                </c:pt>
                <c:pt idx="1392">
                  <c:v>2.5079233915033461</c:v>
                </c:pt>
                <c:pt idx="1393">
                  <c:v>2.5059180153706868</c:v>
                </c:pt>
                <c:pt idx="1394">
                  <c:v>2.5038457933669389</c:v>
                </c:pt>
                <c:pt idx="1395">
                  <c:v>2.501773571363191</c:v>
                </c:pt>
                <c:pt idx="1396">
                  <c:v>2.4996345034883549</c:v>
                </c:pt>
                <c:pt idx="1397">
                  <c:v>2.4974954356135171</c:v>
                </c:pt>
                <c:pt idx="1398">
                  <c:v>2.4952895218675941</c:v>
                </c:pt>
                <c:pt idx="1399">
                  <c:v>2.4930167622505812</c:v>
                </c:pt>
                <c:pt idx="1400">
                  <c:v>2.490744002633567</c:v>
                </c:pt>
                <c:pt idx="1401">
                  <c:v>2.488404397145465</c:v>
                </c:pt>
                <c:pt idx="1402">
                  <c:v>2.486064791657363</c:v>
                </c:pt>
                <c:pt idx="1403">
                  <c:v>2.4836583402981711</c:v>
                </c:pt>
                <c:pt idx="1404">
                  <c:v>2.4811850430678928</c:v>
                </c:pt>
                <c:pt idx="1405">
                  <c:v>2.4787117458376131</c:v>
                </c:pt>
                <c:pt idx="1406">
                  <c:v>2.4761716027362448</c:v>
                </c:pt>
                <c:pt idx="1407">
                  <c:v>2.473631459634877</c:v>
                </c:pt>
                <c:pt idx="1408">
                  <c:v>2.47102447066242</c:v>
                </c:pt>
                <c:pt idx="1409">
                  <c:v>2.468417481689964</c:v>
                </c:pt>
                <c:pt idx="1410">
                  <c:v>2.465743646846418</c:v>
                </c:pt>
                <c:pt idx="1411">
                  <c:v>2.4630029661317838</c:v>
                </c:pt>
                <c:pt idx="1412">
                  <c:v>2.4602622854171501</c:v>
                </c:pt>
                <c:pt idx="1413">
                  <c:v>2.4575216047025159</c:v>
                </c:pt>
                <c:pt idx="1414">
                  <c:v>2.454714078116794</c:v>
                </c:pt>
                <c:pt idx="1415">
                  <c:v>2.4519065515310712</c:v>
                </c:pt>
                <c:pt idx="1416">
                  <c:v>2.4490321790742571</c:v>
                </c:pt>
                <c:pt idx="1417">
                  <c:v>2.4460909607463601</c:v>
                </c:pt>
                <c:pt idx="1418">
                  <c:v>2.44321658828955</c:v>
                </c:pt>
                <c:pt idx="1419">
                  <c:v>2.4402753699616482</c:v>
                </c:pt>
                <c:pt idx="1420">
                  <c:v>2.4372673057626599</c:v>
                </c:pt>
                <c:pt idx="1421">
                  <c:v>2.4342592415636721</c:v>
                </c:pt>
                <c:pt idx="1422">
                  <c:v>2.4311843314935939</c:v>
                </c:pt>
                <c:pt idx="1423">
                  <c:v>2.4281762672946061</c:v>
                </c:pt>
                <c:pt idx="1424">
                  <c:v>2.4250345113534402</c:v>
                </c:pt>
                <c:pt idx="1425">
                  <c:v>2.4219596012833629</c:v>
                </c:pt>
                <c:pt idx="1426">
                  <c:v>2.4188178453421978</c:v>
                </c:pt>
                <c:pt idx="1427">
                  <c:v>2.4156092435299432</c:v>
                </c:pt>
                <c:pt idx="1428">
                  <c:v>2.4124006417176882</c:v>
                </c:pt>
                <c:pt idx="1429">
                  <c:v>2.4091920399054341</c:v>
                </c:pt>
                <c:pt idx="1430">
                  <c:v>2.4059165922220922</c:v>
                </c:pt>
                <c:pt idx="1431">
                  <c:v>2.4026411445387419</c:v>
                </c:pt>
                <c:pt idx="1432">
                  <c:v>2.399365696855404</c:v>
                </c:pt>
                <c:pt idx="1433">
                  <c:v>2.3960234033009731</c:v>
                </c:pt>
                <c:pt idx="1434">
                  <c:v>2.392681109746539</c:v>
                </c:pt>
                <c:pt idx="1435">
                  <c:v>2.3892719703210221</c:v>
                </c:pt>
                <c:pt idx="1436">
                  <c:v>2.3858628308954981</c:v>
                </c:pt>
                <c:pt idx="1437">
                  <c:v>2.3824536914699781</c:v>
                </c:pt>
                <c:pt idx="1438">
                  <c:v>2.3790445520444612</c:v>
                </c:pt>
                <c:pt idx="1439">
                  <c:v>2.3755685667478521</c:v>
                </c:pt>
                <c:pt idx="1440">
                  <c:v>2.3720257355801531</c:v>
                </c:pt>
                <c:pt idx="1441">
                  <c:v>2.3685497502835449</c:v>
                </c:pt>
                <c:pt idx="1442">
                  <c:v>2.3650069191158418</c:v>
                </c:pt>
                <c:pt idx="1443">
                  <c:v>2.3614640879481481</c:v>
                </c:pt>
                <c:pt idx="1444">
                  <c:v>2.3579212567804531</c:v>
                </c:pt>
                <c:pt idx="1445">
                  <c:v>2.3543115797416672</c:v>
                </c:pt>
                <c:pt idx="1446">
                  <c:v>2.3507019027028799</c:v>
                </c:pt>
                <c:pt idx="1447">
                  <c:v>2.347092225664094</c:v>
                </c:pt>
                <c:pt idx="1448">
                  <c:v>2.3434825486253081</c:v>
                </c:pt>
                <c:pt idx="1449">
                  <c:v>2.33987287158652</c:v>
                </c:pt>
                <c:pt idx="1450">
                  <c:v>2.3361963486766468</c:v>
                </c:pt>
                <c:pt idx="1451">
                  <c:v>2.3325198257667701</c:v>
                </c:pt>
                <c:pt idx="1452">
                  <c:v>2.3288433028568969</c:v>
                </c:pt>
                <c:pt idx="1453">
                  <c:v>2.3250999340759329</c:v>
                </c:pt>
                <c:pt idx="1454">
                  <c:v>2.3214234111660592</c:v>
                </c:pt>
                <c:pt idx="1455">
                  <c:v>2.3176800423850952</c:v>
                </c:pt>
                <c:pt idx="1456">
                  <c:v>2.3139366736041311</c:v>
                </c:pt>
                <c:pt idx="1457">
                  <c:v>2.3101933048231671</c:v>
                </c:pt>
                <c:pt idx="1458">
                  <c:v>2.3064499360421991</c:v>
                </c:pt>
                <c:pt idx="1459">
                  <c:v>2.302639721390153</c:v>
                </c:pt>
                <c:pt idx="1460">
                  <c:v>2.298896352609189</c:v>
                </c:pt>
                <c:pt idx="1461">
                  <c:v>2.2950861379571368</c:v>
                </c:pt>
                <c:pt idx="1462">
                  <c:v>2.2912759233050788</c:v>
                </c:pt>
                <c:pt idx="1463">
                  <c:v>2.287398862781945</c:v>
                </c:pt>
                <c:pt idx="1464">
                  <c:v>2.2835886481298928</c:v>
                </c:pt>
                <c:pt idx="1465">
                  <c:v>2.279778433477837</c:v>
                </c:pt>
                <c:pt idx="1466">
                  <c:v>2.2759013729547002</c:v>
                </c:pt>
                <c:pt idx="1467">
                  <c:v>2.2720243124315598</c:v>
                </c:pt>
                <c:pt idx="1468">
                  <c:v>2.268147251908418</c:v>
                </c:pt>
                <c:pt idx="1469">
                  <c:v>2.2642701913852772</c:v>
                </c:pt>
                <c:pt idx="1470">
                  <c:v>2.2603931308621368</c:v>
                </c:pt>
                <c:pt idx="1471">
                  <c:v>2.2564492244679069</c:v>
                </c:pt>
                <c:pt idx="1472">
                  <c:v>2.252572163944766</c:v>
                </c:pt>
                <c:pt idx="1473">
                  <c:v>2.2486951034216252</c:v>
                </c:pt>
                <c:pt idx="1474">
                  <c:v>2.2447511970273961</c:v>
                </c:pt>
                <c:pt idx="1475">
                  <c:v>2.2408741365042548</c:v>
                </c:pt>
                <c:pt idx="1476">
                  <c:v>2.2369302301100258</c:v>
                </c:pt>
                <c:pt idx="1477">
                  <c:v>2.2329863237157972</c:v>
                </c:pt>
                <c:pt idx="1478">
                  <c:v>2.2291092631926559</c:v>
                </c:pt>
                <c:pt idx="1479">
                  <c:v>2.2251653567984269</c:v>
                </c:pt>
                <c:pt idx="1480">
                  <c:v>2.2212214504041978</c:v>
                </c:pt>
                <c:pt idx="1481">
                  <c:v>2.2172775440099679</c:v>
                </c:pt>
                <c:pt idx="1482">
                  <c:v>2.2133336376157402</c:v>
                </c:pt>
                <c:pt idx="1483">
                  <c:v>2.2093897312215098</c:v>
                </c:pt>
                <c:pt idx="1484">
                  <c:v>2.205445824827279</c:v>
                </c:pt>
                <c:pt idx="1485">
                  <c:v>2.2015019184330509</c:v>
                </c:pt>
                <c:pt idx="1486">
                  <c:v>2.1975580120388201</c:v>
                </c:pt>
                <c:pt idx="1487">
                  <c:v>2.193614105644591</c:v>
                </c:pt>
                <c:pt idx="1488">
                  <c:v>2.189670199250362</c:v>
                </c:pt>
                <c:pt idx="1489">
                  <c:v>2.185726292856133</c:v>
                </c:pt>
                <c:pt idx="1490">
                  <c:v>2.1817823864619039</c:v>
                </c:pt>
                <c:pt idx="1491">
                  <c:v>2.1777716341965849</c:v>
                </c:pt>
                <c:pt idx="1492">
                  <c:v>2.1738277278023581</c:v>
                </c:pt>
                <c:pt idx="1493">
                  <c:v>2.1698838214081269</c:v>
                </c:pt>
                <c:pt idx="1494">
                  <c:v>2.1659399150138969</c:v>
                </c:pt>
                <c:pt idx="1495">
                  <c:v>2.1619291627485802</c:v>
                </c:pt>
                <c:pt idx="1496">
                  <c:v>2.1579852563543498</c:v>
                </c:pt>
                <c:pt idx="1497">
                  <c:v>2.1540413499601212</c:v>
                </c:pt>
                <c:pt idx="1498">
                  <c:v>2.1500305976948031</c:v>
                </c:pt>
                <c:pt idx="1499">
                  <c:v>2.1460866913005732</c:v>
                </c:pt>
                <c:pt idx="1500">
                  <c:v>2.1421427849063441</c:v>
                </c:pt>
                <c:pt idx="1501">
                  <c:v>2.138132032641026</c:v>
                </c:pt>
                <c:pt idx="1502">
                  <c:v>2.134188126246797</c:v>
                </c:pt>
                <c:pt idx="1503">
                  <c:v>2.1302442198525671</c:v>
                </c:pt>
                <c:pt idx="1504">
                  <c:v>2.126300313458338</c:v>
                </c:pt>
                <c:pt idx="1505">
                  <c:v>2.1223564070641081</c:v>
                </c:pt>
                <c:pt idx="1506">
                  <c:v>2.1184125006698791</c:v>
                </c:pt>
                <c:pt idx="1507">
                  <c:v>2.11446859427565</c:v>
                </c:pt>
                <c:pt idx="1508">
                  <c:v>2.110524687881421</c:v>
                </c:pt>
                <c:pt idx="1509">
                  <c:v>2.1065807814871911</c:v>
                </c:pt>
                <c:pt idx="1510">
                  <c:v>2.102636875092962</c:v>
                </c:pt>
                <c:pt idx="1511">
                  <c:v>2.098759814569819</c:v>
                </c:pt>
                <c:pt idx="1512">
                  <c:v>2.0948159081755922</c:v>
                </c:pt>
                <c:pt idx="1513">
                  <c:v>2.0908720017813618</c:v>
                </c:pt>
                <c:pt idx="1514">
                  <c:v>2.0869949412582209</c:v>
                </c:pt>
                <c:pt idx="1515">
                  <c:v>2.0830510348639928</c:v>
                </c:pt>
                <c:pt idx="1516">
                  <c:v>2.0791071284697629</c:v>
                </c:pt>
                <c:pt idx="1517">
                  <c:v>2.075230067946622</c:v>
                </c:pt>
                <c:pt idx="1518">
                  <c:v>2.071286161552393</c:v>
                </c:pt>
                <c:pt idx="1519">
                  <c:v>2.0674091010292521</c:v>
                </c:pt>
                <c:pt idx="1520">
                  <c:v>2.0634651946350222</c:v>
                </c:pt>
                <c:pt idx="1521">
                  <c:v>2.059588134111876</c:v>
                </c:pt>
                <c:pt idx="1522">
                  <c:v>2.0556442277176532</c:v>
                </c:pt>
                <c:pt idx="1523">
                  <c:v>2.0517671671945119</c:v>
                </c:pt>
                <c:pt idx="1524">
                  <c:v>2.0478232608002829</c:v>
                </c:pt>
                <c:pt idx="1525">
                  <c:v>2.043946200277142</c:v>
                </c:pt>
                <c:pt idx="1526">
                  <c:v>2.0400022938829121</c:v>
                </c:pt>
                <c:pt idx="1527">
                  <c:v>2.0361252333597659</c:v>
                </c:pt>
                <c:pt idx="1528">
                  <c:v>2.03224817283663</c:v>
                </c:pt>
                <c:pt idx="1529">
                  <c:v>2.02837111231349</c:v>
                </c:pt>
                <c:pt idx="1530">
                  <c:v>2.024427205919261</c:v>
                </c:pt>
                <c:pt idx="1531">
                  <c:v>2.0205501453961201</c:v>
                </c:pt>
                <c:pt idx="1532">
                  <c:v>2.0166730848729788</c:v>
                </c:pt>
                <c:pt idx="1533">
                  <c:v>2.012796024349838</c:v>
                </c:pt>
                <c:pt idx="1534">
                  <c:v>2.008918963826698</c:v>
                </c:pt>
                <c:pt idx="1535">
                  <c:v>2.0050419033035571</c:v>
                </c:pt>
                <c:pt idx="1536">
                  <c:v>2.0011648427804181</c:v>
                </c:pt>
                <c:pt idx="1537">
                  <c:v>1.9973546281283641</c:v>
                </c:pt>
                <c:pt idx="1538">
                  <c:v>1.9934775676052241</c:v>
                </c:pt>
                <c:pt idx="1539">
                  <c:v>1.989600507082083</c:v>
                </c:pt>
                <c:pt idx="1540">
                  <c:v>1.985723446558942</c:v>
                </c:pt>
                <c:pt idx="1541">
                  <c:v>1.9819132319068899</c:v>
                </c:pt>
                <c:pt idx="1542">
                  <c:v>1.97803617138375</c:v>
                </c:pt>
                <c:pt idx="1543">
                  <c:v>1.974159110860608</c:v>
                </c:pt>
                <c:pt idx="1544">
                  <c:v>1.9702820503374681</c:v>
                </c:pt>
                <c:pt idx="1545">
                  <c:v>1.9664718356854161</c:v>
                </c:pt>
                <c:pt idx="1546">
                  <c:v>1.962594775162275</c:v>
                </c:pt>
                <c:pt idx="1547">
                  <c:v>1.9587177146391339</c:v>
                </c:pt>
                <c:pt idx="1548">
                  <c:v>1.9548406541159931</c:v>
                </c:pt>
                <c:pt idx="1549">
                  <c:v>1.950963593592852</c:v>
                </c:pt>
                <c:pt idx="1550">
                  <c:v>1.9471533789408011</c:v>
                </c:pt>
                <c:pt idx="1551">
                  <c:v>1.94327631841766</c:v>
                </c:pt>
                <c:pt idx="1552">
                  <c:v>1.9393992578945141</c:v>
                </c:pt>
                <c:pt idx="1553">
                  <c:v>1.9355221973713781</c:v>
                </c:pt>
                <c:pt idx="1554">
                  <c:v>1.9316451368482379</c:v>
                </c:pt>
                <c:pt idx="1555">
                  <c:v>1.9277680763250971</c:v>
                </c:pt>
                <c:pt idx="1556">
                  <c:v>1.923891015801956</c:v>
                </c:pt>
                <c:pt idx="1557">
                  <c:v>1.920013955278816</c:v>
                </c:pt>
                <c:pt idx="1558">
                  <c:v>1.9161368947556741</c:v>
                </c:pt>
                <c:pt idx="1559">
                  <c:v>1.9122598342325341</c:v>
                </c:pt>
                <c:pt idx="1560">
                  <c:v>1.9083159278383051</c:v>
                </c:pt>
                <c:pt idx="1561">
                  <c:v>1.904438867315164</c:v>
                </c:pt>
                <c:pt idx="1562">
                  <c:v>1.9005618067920229</c:v>
                </c:pt>
                <c:pt idx="1563">
                  <c:v>1.8966847462688821</c:v>
                </c:pt>
                <c:pt idx="1564">
                  <c:v>1.8928076857457421</c:v>
                </c:pt>
                <c:pt idx="1565">
                  <c:v>1.8888637793515131</c:v>
                </c:pt>
                <c:pt idx="1566">
                  <c:v>1.8849867188283711</c:v>
                </c:pt>
                <c:pt idx="1567">
                  <c:v>1.8810428124341421</c:v>
                </c:pt>
                <c:pt idx="1568">
                  <c:v>1.8771657519110021</c:v>
                </c:pt>
                <c:pt idx="1569">
                  <c:v>1.873221845516772</c:v>
                </c:pt>
                <c:pt idx="1570">
                  <c:v>1.8693447849936311</c:v>
                </c:pt>
                <c:pt idx="1571">
                  <c:v>1.8654008785994021</c:v>
                </c:pt>
                <c:pt idx="1572">
                  <c:v>1.861456972205173</c:v>
                </c:pt>
                <c:pt idx="1573">
                  <c:v>1.8575130658109431</c:v>
                </c:pt>
                <c:pt idx="1574">
                  <c:v>1.853502313545625</c:v>
                </c:pt>
                <c:pt idx="1575">
                  <c:v>1.849558407151396</c:v>
                </c:pt>
                <c:pt idx="1576">
                  <c:v>1.845614500757166</c:v>
                </c:pt>
                <c:pt idx="1577">
                  <c:v>1.841603748491849</c:v>
                </c:pt>
                <c:pt idx="1578">
                  <c:v>1.8375929962265301</c:v>
                </c:pt>
                <c:pt idx="1579">
                  <c:v>1.8335822439612131</c:v>
                </c:pt>
                <c:pt idx="1580">
                  <c:v>1.8295714916958941</c:v>
                </c:pt>
                <c:pt idx="1581">
                  <c:v>1.8255607394305771</c:v>
                </c:pt>
                <c:pt idx="1582">
                  <c:v>1.8214831412941701</c:v>
                </c:pt>
                <c:pt idx="1583">
                  <c:v>1.817472389028852</c:v>
                </c:pt>
                <c:pt idx="1584">
                  <c:v>1.813394790892445</c:v>
                </c:pt>
                <c:pt idx="1585">
                  <c:v>1.8093171927560381</c:v>
                </c:pt>
                <c:pt idx="1586">
                  <c:v>1.805239594619632</c:v>
                </c:pt>
                <c:pt idx="1587">
                  <c:v>1.8011619964832251</c:v>
                </c:pt>
                <c:pt idx="1588">
                  <c:v>1.7970175524757299</c:v>
                </c:pt>
                <c:pt idx="1589">
                  <c:v>1.7929399543393241</c:v>
                </c:pt>
                <c:pt idx="1590">
                  <c:v>1.788795510331828</c:v>
                </c:pt>
                <c:pt idx="1591">
                  <c:v>1.7846510663243329</c:v>
                </c:pt>
                <c:pt idx="1592">
                  <c:v>1.780506622316838</c:v>
                </c:pt>
                <c:pt idx="1593">
                  <c:v>1.7763621783093431</c:v>
                </c:pt>
                <c:pt idx="1594">
                  <c:v>1.77215088843076</c:v>
                </c:pt>
                <c:pt idx="1595">
                  <c:v>1.767939598552174</c:v>
                </c:pt>
                <c:pt idx="1596">
                  <c:v>1.7637283086735911</c:v>
                </c:pt>
                <c:pt idx="1597">
                  <c:v>1.7595170187950071</c:v>
                </c:pt>
                <c:pt idx="1598">
                  <c:v>1.755238883045334</c:v>
                </c:pt>
                <c:pt idx="1599">
                  <c:v>1.7510275931667501</c:v>
                </c:pt>
                <c:pt idx="1600">
                  <c:v>1.7467494574170781</c:v>
                </c:pt>
                <c:pt idx="1601">
                  <c:v>1.7424044757963171</c:v>
                </c:pt>
                <c:pt idx="1602">
                  <c:v>1.738126340046644</c:v>
                </c:pt>
                <c:pt idx="1603">
                  <c:v>1.733781358425883</c:v>
                </c:pt>
                <c:pt idx="1604">
                  <c:v>1.729436376805122</c:v>
                </c:pt>
                <c:pt idx="1605">
                  <c:v>1.7250245493132721</c:v>
                </c:pt>
                <c:pt idx="1606">
                  <c:v>1.7206127218214231</c:v>
                </c:pt>
                <c:pt idx="1607">
                  <c:v>1.7162008943295719</c:v>
                </c:pt>
                <c:pt idx="1608">
                  <c:v>1.7117890668377229</c:v>
                </c:pt>
                <c:pt idx="1609">
                  <c:v>1.707310393474784</c:v>
                </c:pt>
                <c:pt idx="1610">
                  <c:v>1.7028317201118459</c:v>
                </c:pt>
                <c:pt idx="1611">
                  <c:v>1.6982862008778199</c:v>
                </c:pt>
                <c:pt idx="1612">
                  <c:v>1.6938075275148801</c:v>
                </c:pt>
                <c:pt idx="1613">
                  <c:v>1.6892620082808529</c:v>
                </c:pt>
                <c:pt idx="1614">
                  <c:v>1.6846496431757381</c:v>
                </c:pt>
                <c:pt idx="1615">
                  <c:v>1.6801041239417109</c:v>
                </c:pt>
                <c:pt idx="1616">
                  <c:v>1.6754249129655061</c:v>
                </c:pt>
                <c:pt idx="1617">
                  <c:v>1.6708125478603899</c:v>
                </c:pt>
                <c:pt idx="1618">
                  <c:v>1.666133336884186</c:v>
                </c:pt>
                <c:pt idx="1619">
                  <c:v>1.661454125907982</c:v>
                </c:pt>
                <c:pt idx="1620">
                  <c:v>1.6567749149317781</c:v>
                </c:pt>
                <c:pt idx="1621">
                  <c:v>1.652028858084484</c:v>
                </c:pt>
                <c:pt idx="1622">
                  <c:v>1.6472828012371921</c:v>
                </c:pt>
                <c:pt idx="1623">
                  <c:v>1.6425367443898979</c:v>
                </c:pt>
                <c:pt idx="1624">
                  <c:v>1.637723841671517</c:v>
                </c:pt>
                <c:pt idx="1625">
                  <c:v>1.6329109389531351</c:v>
                </c:pt>
                <c:pt idx="1626">
                  <c:v>1.6280311903636651</c:v>
                </c:pt>
                <c:pt idx="1627">
                  <c:v>1.623151441774195</c:v>
                </c:pt>
                <c:pt idx="1628">
                  <c:v>1.6182048473136359</c:v>
                </c:pt>
                <c:pt idx="1629">
                  <c:v>1.613258252853077</c:v>
                </c:pt>
                <c:pt idx="1630">
                  <c:v>1.6083116583925181</c:v>
                </c:pt>
                <c:pt idx="1631">
                  <c:v>1.6032982180608699</c:v>
                </c:pt>
                <c:pt idx="1632">
                  <c:v>1.5982847777292231</c:v>
                </c:pt>
                <c:pt idx="1633">
                  <c:v>1.5932044915264869</c:v>
                </c:pt>
                <c:pt idx="1634">
                  <c:v>1.588124205323751</c:v>
                </c:pt>
                <c:pt idx="1635">
                  <c:v>1.582977073249926</c:v>
                </c:pt>
                <c:pt idx="1636">
                  <c:v>1.577829941176101</c:v>
                </c:pt>
                <c:pt idx="1637">
                  <c:v>1.5726828091022771</c:v>
                </c:pt>
                <c:pt idx="1638">
                  <c:v>1.567468831157363</c:v>
                </c:pt>
                <c:pt idx="1639">
                  <c:v>1.562188007341361</c:v>
                </c:pt>
                <c:pt idx="1640">
                  <c:v>1.5569071835253601</c:v>
                </c:pt>
                <c:pt idx="1641">
                  <c:v>1.551626359709356</c:v>
                </c:pt>
                <c:pt idx="1642">
                  <c:v>1.546278690022266</c:v>
                </c:pt>
                <c:pt idx="1643">
                  <c:v>1.540931020335176</c:v>
                </c:pt>
                <c:pt idx="1644">
                  <c:v>1.535516504776997</c:v>
                </c:pt>
                <c:pt idx="1645">
                  <c:v>1.530101989218817</c:v>
                </c:pt>
                <c:pt idx="1646">
                  <c:v>1.5246206277895491</c:v>
                </c:pt>
                <c:pt idx="1647">
                  <c:v>1.519139266360281</c:v>
                </c:pt>
                <c:pt idx="1648">
                  <c:v>1.513591059059924</c:v>
                </c:pt>
                <c:pt idx="1649">
                  <c:v>1.5080428517595681</c:v>
                </c:pt>
                <c:pt idx="1650">
                  <c:v>1.5024946444592111</c:v>
                </c:pt>
                <c:pt idx="1651">
                  <c:v>1.4968795912877659</c:v>
                </c:pt>
                <c:pt idx="1652">
                  <c:v>1.4911976922452319</c:v>
                </c:pt>
                <c:pt idx="1653">
                  <c:v>1.485515793202699</c:v>
                </c:pt>
                <c:pt idx="1654">
                  <c:v>1.479833894160165</c:v>
                </c:pt>
                <c:pt idx="1655">
                  <c:v>1.474085149246543</c:v>
                </c:pt>
                <c:pt idx="1656">
                  <c:v>1.468269558461831</c:v>
                </c:pt>
                <c:pt idx="1657">
                  <c:v>1.46245396767712</c:v>
                </c:pt>
                <c:pt idx="1658">
                  <c:v>1.4565715310213201</c:v>
                </c:pt>
                <c:pt idx="1659">
                  <c:v>1.4506890943655211</c:v>
                </c:pt>
                <c:pt idx="1660">
                  <c:v>1.4448066577097201</c:v>
                </c:pt>
                <c:pt idx="1661">
                  <c:v>1.438790529311744</c:v>
                </c:pt>
                <c:pt idx="1662">
                  <c:v>1.432841246784855</c:v>
                </c:pt>
                <c:pt idx="1663">
                  <c:v>1.4267582725157899</c:v>
                </c:pt>
                <c:pt idx="1664">
                  <c:v>1.420742144117813</c:v>
                </c:pt>
                <c:pt idx="1665">
                  <c:v>1.414592323977659</c:v>
                </c:pt>
                <c:pt idx="1666">
                  <c:v>1.408442503837505</c:v>
                </c:pt>
                <c:pt idx="1667">
                  <c:v>1.4022926836973499</c:v>
                </c:pt>
                <c:pt idx="1668">
                  <c:v>1.3960760176861069</c:v>
                </c:pt>
                <c:pt idx="1669">
                  <c:v>1.3898593516748641</c:v>
                </c:pt>
                <c:pt idx="1670">
                  <c:v>1.3835758397925331</c:v>
                </c:pt>
                <c:pt idx="1671">
                  <c:v>1.3772254820391121</c:v>
                </c:pt>
                <c:pt idx="1672">
                  <c:v>1.3709419701567811</c:v>
                </c:pt>
                <c:pt idx="1673">
                  <c:v>1.3645247665322719</c:v>
                </c:pt>
                <c:pt idx="1674">
                  <c:v>1.3581075629077639</c:v>
                </c:pt>
                <c:pt idx="1675">
                  <c:v>1.351690359283255</c:v>
                </c:pt>
                <c:pt idx="1676">
                  <c:v>1.345206309787657</c:v>
                </c:pt>
                <c:pt idx="1677">
                  <c:v>1.3387222602920601</c:v>
                </c:pt>
                <c:pt idx="1678">
                  <c:v>1.3321713649253739</c:v>
                </c:pt>
                <c:pt idx="1679">
                  <c:v>1.325620469558688</c:v>
                </c:pt>
                <c:pt idx="1680">
                  <c:v>1.3190027283209129</c:v>
                </c:pt>
                <c:pt idx="1681">
                  <c:v>1.3123849870831381</c:v>
                </c:pt>
                <c:pt idx="1682">
                  <c:v>1.3057003999742749</c:v>
                </c:pt>
                <c:pt idx="1683">
                  <c:v>1.2990158128654119</c:v>
                </c:pt>
                <c:pt idx="1684">
                  <c:v>1.2922643798854601</c:v>
                </c:pt>
                <c:pt idx="1685">
                  <c:v>1.285512946905508</c:v>
                </c:pt>
                <c:pt idx="1686">
                  <c:v>1.2786946680544671</c:v>
                </c:pt>
                <c:pt idx="1687">
                  <c:v>1.2718763892034259</c:v>
                </c:pt>
                <c:pt idx="1688">
                  <c:v>1.2649912644812971</c:v>
                </c:pt>
                <c:pt idx="1689">
                  <c:v>1.258106139759168</c:v>
                </c:pt>
                <c:pt idx="1690">
                  <c:v>1.25115416916595</c:v>
                </c:pt>
                <c:pt idx="1691">
                  <c:v>1.2442021985727321</c:v>
                </c:pt>
                <c:pt idx="1692">
                  <c:v>1.2371833821084259</c:v>
                </c:pt>
                <c:pt idx="1693">
                  <c:v>1.2301645656441189</c:v>
                </c:pt>
                <c:pt idx="1694">
                  <c:v>1.223145749179813</c:v>
                </c:pt>
                <c:pt idx="1695">
                  <c:v>1.216060086844418</c:v>
                </c:pt>
                <c:pt idx="1696">
                  <c:v>1.208974424509023</c:v>
                </c:pt>
                <c:pt idx="1697">
                  <c:v>1.201821916302539</c:v>
                </c:pt>
                <c:pt idx="1698">
                  <c:v>1.1946694080960549</c:v>
                </c:pt>
                <c:pt idx="1699">
                  <c:v>1.1874500540184829</c:v>
                </c:pt>
                <c:pt idx="1700">
                  <c:v>1.180297545812</c:v>
                </c:pt>
                <c:pt idx="1701">
                  <c:v>1.173078191734426</c:v>
                </c:pt>
                <c:pt idx="1702">
                  <c:v>1.165791991785766</c:v>
                </c:pt>
                <c:pt idx="1703">
                  <c:v>1.158505791837104</c:v>
                </c:pt>
                <c:pt idx="1704">
                  <c:v>1.151219591888444</c:v>
                </c:pt>
                <c:pt idx="1705">
                  <c:v>1.1439333919397821</c:v>
                </c:pt>
                <c:pt idx="1706">
                  <c:v>1.136580346120033</c:v>
                </c:pt>
                <c:pt idx="1707">
                  <c:v>1.1292273003002831</c:v>
                </c:pt>
                <c:pt idx="1708">
                  <c:v>1.1218742544805329</c:v>
                </c:pt>
                <c:pt idx="1709">
                  <c:v>1.114454362789695</c:v>
                </c:pt>
                <c:pt idx="1710">
                  <c:v>1.1070344710988571</c:v>
                </c:pt>
                <c:pt idx="1711">
                  <c:v>1.0996145794080201</c:v>
                </c:pt>
                <c:pt idx="1712">
                  <c:v>1.09219468771718</c:v>
                </c:pt>
                <c:pt idx="1713">
                  <c:v>1.084707950155253</c:v>
                </c:pt>
                <c:pt idx="1714">
                  <c:v>1.0772880584644151</c:v>
                </c:pt>
                <c:pt idx="1715">
                  <c:v>1.0698013209024879</c:v>
                </c:pt>
                <c:pt idx="1716">
                  <c:v>1.0623145833405609</c:v>
                </c:pt>
                <c:pt idx="1717">
                  <c:v>1.054760999907546</c:v>
                </c:pt>
                <c:pt idx="1718">
                  <c:v>1.0472742623456179</c:v>
                </c:pt>
                <c:pt idx="1719">
                  <c:v>1.039720678912603</c:v>
                </c:pt>
                <c:pt idx="1720">
                  <c:v>1.032167095479587</c:v>
                </c:pt>
                <c:pt idx="1721">
                  <c:v>1.02468035791766</c:v>
                </c:pt>
                <c:pt idx="1722">
                  <c:v>1.0171267744846451</c:v>
                </c:pt>
                <c:pt idx="1723">
                  <c:v>1.0095731910516299</c:v>
                </c:pt>
                <c:pt idx="1724">
                  <c:v>1.0020196076186141</c:v>
                </c:pt>
                <c:pt idx="1725">
                  <c:v>0.994532870056687</c:v>
                </c:pt>
                <c:pt idx="1726">
                  <c:v>0.98697928662367096</c:v>
                </c:pt>
                <c:pt idx="1727">
                  <c:v>0.97942570319065603</c:v>
                </c:pt>
                <c:pt idx="1728">
                  <c:v>0.97193896562872895</c:v>
                </c:pt>
                <c:pt idx="1729">
                  <c:v>0.96438538219571301</c:v>
                </c:pt>
                <c:pt idx="1730">
                  <c:v>0.95689864463378704</c:v>
                </c:pt>
                <c:pt idx="1731">
                  <c:v>0.94941190707185896</c:v>
                </c:pt>
                <c:pt idx="1732">
                  <c:v>0.94199201538102095</c:v>
                </c:pt>
                <c:pt idx="1733">
                  <c:v>0.93450527781909398</c:v>
                </c:pt>
                <c:pt idx="1734">
                  <c:v>0.92708538612825597</c:v>
                </c:pt>
                <c:pt idx="1735">
                  <c:v>0.91973234030850604</c:v>
                </c:pt>
                <c:pt idx="1736">
                  <c:v>0.91231244861766803</c:v>
                </c:pt>
                <c:pt idx="1737">
                  <c:v>0.90495940279791798</c:v>
                </c:pt>
                <c:pt idx="1738">
                  <c:v>0.89760635697816904</c:v>
                </c:pt>
                <c:pt idx="1739">
                  <c:v>0.89032015702950795</c:v>
                </c:pt>
                <c:pt idx="1740">
                  <c:v>0.88310080295193505</c:v>
                </c:pt>
                <c:pt idx="1741">
                  <c:v>0.87581460300327396</c:v>
                </c:pt>
                <c:pt idx="1742">
                  <c:v>0.86866209479679002</c:v>
                </c:pt>
                <c:pt idx="1743">
                  <c:v>0.86150958659030696</c:v>
                </c:pt>
                <c:pt idx="1744">
                  <c:v>0.85435707838382302</c:v>
                </c:pt>
                <c:pt idx="1745">
                  <c:v>0.847338261919516</c:v>
                </c:pt>
                <c:pt idx="1746">
                  <c:v>0.84031944545520998</c:v>
                </c:pt>
                <c:pt idx="1747">
                  <c:v>0.83336747486199203</c:v>
                </c:pt>
                <c:pt idx="1748">
                  <c:v>0.82641550426877397</c:v>
                </c:pt>
                <c:pt idx="1749">
                  <c:v>0.81959722541773306</c:v>
                </c:pt>
                <c:pt idx="1750">
                  <c:v>0.81284579243778199</c:v>
                </c:pt>
                <c:pt idx="1751">
                  <c:v>0.80609435945783003</c:v>
                </c:pt>
                <c:pt idx="1752">
                  <c:v>0.799476618220055</c:v>
                </c:pt>
                <c:pt idx="1753">
                  <c:v>0.79292572285336904</c:v>
                </c:pt>
                <c:pt idx="1754">
                  <c:v>0.78644167335777104</c:v>
                </c:pt>
                <c:pt idx="1755">
                  <c:v>0.780024469733262</c:v>
                </c:pt>
                <c:pt idx="1756">
                  <c:v>0.773740957850931</c:v>
                </c:pt>
                <c:pt idx="1757">
                  <c:v>0.76752429183968796</c:v>
                </c:pt>
                <c:pt idx="1758">
                  <c:v>0.76137447169953398</c:v>
                </c:pt>
                <c:pt idx="1759">
                  <c:v>0.75535834330155704</c:v>
                </c:pt>
                <c:pt idx="1760">
                  <c:v>0.74947590664575703</c:v>
                </c:pt>
                <c:pt idx="1761">
                  <c:v>0.74366031586104597</c:v>
                </c:pt>
                <c:pt idx="1762">
                  <c:v>0.73797841681851195</c:v>
                </c:pt>
                <c:pt idx="1763">
                  <c:v>0.732363363647067</c:v>
                </c:pt>
                <c:pt idx="1764">
                  <c:v>0.72694884808888804</c:v>
                </c:pt>
                <c:pt idx="1765">
                  <c:v>0.72160117840179705</c:v>
                </c:pt>
                <c:pt idx="1766">
                  <c:v>0.71638720045688398</c:v>
                </c:pt>
                <c:pt idx="1767">
                  <c:v>0.71130691425414705</c:v>
                </c:pt>
                <c:pt idx="1768">
                  <c:v>0.706427165664677</c:v>
                </c:pt>
                <c:pt idx="1769">
                  <c:v>0.70161426294629603</c:v>
                </c:pt>
                <c:pt idx="1770">
                  <c:v>0.69700189784118005</c:v>
                </c:pt>
                <c:pt idx="1771">
                  <c:v>0.692523224478241</c:v>
                </c:pt>
                <c:pt idx="1772">
                  <c:v>0.68817824285747997</c:v>
                </c:pt>
                <c:pt idx="1773">
                  <c:v>0.68403379884998505</c:v>
                </c:pt>
                <c:pt idx="1774">
                  <c:v>0.68008989245575602</c:v>
                </c:pt>
                <c:pt idx="1775">
                  <c:v>0.67627967780370402</c:v>
                </c:pt>
                <c:pt idx="1776">
                  <c:v>0.67260315489382905</c:v>
                </c:pt>
                <c:pt idx="1777">
                  <c:v>0.66919401546830903</c:v>
                </c:pt>
                <c:pt idx="1778">
                  <c:v>0.66591188319785599</c:v>
                </c:pt>
                <c:pt idx="1779">
                  <c:v>0.66284365771488796</c:v>
                </c:pt>
                <c:pt idx="1780">
                  <c:v>0.65997596984518603</c:v>
                </c:pt>
                <c:pt idx="1781">
                  <c:v>0.65730881958874898</c:v>
                </c:pt>
              </c:numCache>
            </c:numRef>
          </c:yVal>
          <c:smooth val="0"/>
        </c:ser>
        <c:dLbls>
          <c:showLegendKey val="0"/>
          <c:showVal val="0"/>
          <c:showCatName val="0"/>
          <c:showSerName val="0"/>
          <c:showPercent val="0"/>
          <c:showBubbleSize val="0"/>
        </c:dLbls>
        <c:axId val="245468384"/>
        <c:axId val="245467992"/>
      </c:scatterChart>
      <c:valAx>
        <c:axId val="152390472"/>
        <c:scaling>
          <c:orientation val="minMax"/>
        </c:scaling>
        <c:delete val="0"/>
        <c:axPos val="b"/>
        <c:title>
          <c:tx>
            <c:rich>
              <a:bodyPr/>
              <a:lstStyle/>
              <a:p>
                <a:pPr>
                  <a:defRPr/>
                </a:pPr>
                <a:r>
                  <a:rPr lang="en-US"/>
                  <a:t>Modified Julian Date</a:t>
                </a:r>
              </a:p>
            </c:rich>
          </c:tx>
          <c:overlay val="0"/>
        </c:title>
        <c:numFmt formatCode="General" sourceLinked="1"/>
        <c:majorTickMark val="none"/>
        <c:minorTickMark val="none"/>
        <c:tickLblPos val="nextTo"/>
        <c:crossAx val="245467208"/>
        <c:crosses val="autoZero"/>
        <c:crossBetween val="midCat"/>
      </c:valAx>
      <c:valAx>
        <c:axId val="245467208"/>
        <c:scaling>
          <c:orientation val="minMax"/>
        </c:scaling>
        <c:delete val="0"/>
        <c:axPos val="l"/>
        <c:majorGridlines/>
        <c:title>
          <c:tx>
            <c:rich>
              <a:bodyPr/>
              <a:lstStyle/>
              <a:p>
                <a:pPr>
                  <a:defRPr/>
                </a:pPr>
                <a:r>
                  <a:rPr lang="en-US"/>
                  <a:t>SME Phase Angle (deg)</a:t>
                </a:r>
              </a:p>
            </c:rich>
          </c:tx>
          <c:overlay val="0"/>
        </c:title>
        <c:numFmt formatCode="General" sourceLinked="1"/>
        <c:majorTickMark val="none"/>
        <c:minorTickMark val="none"/>
        <c:tickLblPos val="nextTo"/>
        <c:crossAx val="152390472"/>
        <c:crosses val="autoZero"/>
        <c:crossBetween val="midCat"/>
      </c:valAx>
      <c:valAx>
        <c:axId val="245467992"/>
        <c:scaling>
          <c:orientation val="minMax"/>
        </c:scaling>
        <c:delete val="0"/>
        <c:axPos val="r"/>
        <c:title>
          <c:tx>
            <c:rich>
              <a:bodyPr rot="-5400000" vert="horz"/>
              <a:lstStyle/>
              <a:p>
                <a:pPr>
                  <a:defRPr/>
                </a:pPr>
                <a:r>
                  <a:rPr lang="en-US"/>
                  <a:t>Mars-Earth Distance (AU)</a:t>
                </a:r>
              </a:p>
            </c:rich>
          </c:tx>
          <c:overlay val="0"/>
        </c:title>
        <c:numFmt formatCode="0.00" sourceLinked="1"/>
        <c:majorTickMark val="out"/>
        <c:minorTickMark val="none"/>
        <c:tickLblPos val="nextTo"/>
        <c:crossAx val="245468384"/>
        <c:crosses val="max"/>
        <c:crossBetween val="midCat"/>
      </c:valAx>
      <c:valAx>
        <c:axId val="245468384"/>
        <c:scaling>
          <c:orientation val="minMax"/>
        </c:scaling>
        <c:delete val="1"/>
        <c:axPos val="b"/>
        <c:numFmt formatCode="General" sourceLinked="1"/>
        <c:majorTickMark val="out"/>
        <c:minorTickMark val="none"/>
        <c:tickLblPos val="nextTo"/>
        <c:crossAx val="245467992"/>
        <c:crosses val="autoZero"/>
        <c:crossBetween val="midCat"/>
      </c:valAx>
    </c:plotArea>
    <c:legend>
      <c:legendPos val="r"/>
      <c:layout>
        <c:manualLayout>
          <c:xMode val="edge"/>
          <c:yMode val="edge"/>
          <c:x val="0.68375099085768598"/>
          <c:y val="8.7195165419137396E-2"/>
          <c:w val="0.24448061441984201"/>
          <c:h val="0.132684618126438"/>
        </c:manualLayout>
      </c:layout>
      <c:overlay val="0"/>
    </c:legend>
    <c:plotVisOnly val="1"/>
    <c:dispBlanksAs val="gap"/>
    <c:showDLblsOverMax val="0"/>
  </c:chart>
  <c:txPr>
    <a:bodyPr/>
    <a:lstStyle/>
    <a:p>
      <a:pPr>
        <a:defRPr sz="1800">
          <a:solidFill>
            <a:schemeClr val="tx2"/>
          </a:solidFil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DD0EE22-2A7E-4740-8365-89F454D4B1C4}" type="datetimeFigureOut">
              <a:rPr lang="en-US" smtClean="0"/>
              <a:pPr/>
              <a:t>4/18/2016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418673-03C8-4599-9064-9F1BEB9A0D7B}" type="slidenum">
              <a:rPr lang="en-US" smtClean="0"/>
              <a:pPr/>
              <a:t>‹#›</a:t>
            </a:fld>
            <a:endParaRPr lang="en-US"/>
          </a:p>
        </p:txBody>
      </p:sp>
    </p:spTree>
    <p:extLst>
      <p:ext uri="{BB962C8B-B14F-4D97-AF65-F5344CB8AC3E}">
        <p14:creationId xmlns:p14="http://schemas.microsoft.com/office/powerpoint/2010/main" val="2457890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EB1508-B544-40A8-8C68-7B71D22BF885}" type="datetimeFigureOut">
              <a:rPr lang="en-US" smtClean="0"/>
              <a:pPr/>
              <a:t>4/18/2016</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8B128A-8BB2-4C67-8E08-FD095671CC2B}" type="slidenum">
              <a:rPr lang="en-US" smtClean="0"/>
              <a:pPr/>
              <a:t>‹#›</a:t>
            </a:fld>
            <a:endParaRPr lang="en-US"/>
          </a:p>
        </p:txBody>
      </p:sp>
    </p:spTree>
    <p:extLst>
      <p:ext uri="{BB962C8B-B14F-4D97-AF65-F5344CB8AC3E}">
        <p14:creationId xmlns:p14="http://schemas.microsoft.com/office/powerpoint/2010/main" val="3698851847"/>
      </p:ext>
    </p:extLst>
  </p:cSld>
  <p:clrMap bg1="lt1" tx1="dk1" bg2="lt2" tx2="dk2" accent1="accent1" accent2="accent2" accent3="accent3" accent4="accent4" accent5="accent5" accent6="accent6" hlink="hlink" folHlink="folHlink"/>
  <p:notesStyle>
    <a:lvl1pPr marL="0" algn="l" defTabSz="914172" rtl="0" eaLnBrk="1" latinLnBrk="0" hangingPunct="1">
      <a:defRPr sz="1200" kern="1200">
        <a:solidFill>
          <a:schemeClr val="tx1"/>
        </a:solidFill>
        <a:latin typeface="+mn-lt"/>
        <a:ea typeface="+mn-ea"/>
        <a:cs typeface="+mn-cs"/>
      </a:defRPr>
    </a:lvl1pPr>
    <a:lvl2pPr marL="457087" algn="l" defTabSz="914172" rtl="0" eaLnBrk="1" latinLnBrk="0" hangingPunct="1">
      <a:defRPr sz="1200" kern="1200">
        <a:solidFill>
          <a:schemeClr val="tx1"/>
        </a:solidFill>
        <a:latin typeface="+mn-lt"/>
        <a:ea typeface="+mn-ea"/>
        <a:cs typeface="+mn-cs"/>
      </a:defRPr>
    </a:lvl2pPr>
    <a:lvl3pPr marL="914172" algn="l" defTabSz="914172" rtl="0" eaLnBrk="1" latinLnBrk="0" hangingPunct="1">
      <a:defRPr sz="1200" kern="1200">
        <a:solidFill>
          <a:schemeClr val="tx1"/>
        </a:solidFill>
        <a:latin typeface="+mn-lt"/>
        <a:ea typeface="+mn-ea"/>
        <a:cs typeface="+mn-cs"/>
      </a:defRPr>
    </a:lvl3pPr>
    <a:lvl4pPr marL="1371260" algn="l" defTabSz="914172" rtl="0" eaLnBrk="1" latinLnBrk="0" hangingPunct="1">
      <a:defRPr sz="1200" kern="1200">
        <a:solidFill>
          <a:schemeClr val="tx1"/>
        </a:solidFill>
        <a:latin typeface="+mn-lt"/>
        <a:ea typeface="+mn-ea"/>
        <a:cs typeface="+mn-cs"/>
      </a:defRPr>
    </a:lvl4pPr>
    <a:lvl5pPr marL="1828347" algn="l" defTabSz="914172" rtl="0" eaLnBrk="1" latinLnBrk="0" hangingPunct="1">
      <a:defRPr sz="1200" kern="1200">
        <a:solidFill>
          <a:schemeClr val="tx1"/>
        </a:solidFill>
        <a:latin typeface="+mn-lt"/>
        <a:ea typeface="+mn-ea"/>
        <a:cs typeface="+mn-cs"/>
      </a:defRPr>
    </a:lvl5pPr>
    <a:lvl6pPr marL="2285434" algn="l" defTabSz="914172" rtl="0" eaLnBrk="1" latinLnBrk="0" hangingPunct="1">
      <a:defRPr sz="1200" kern="1200">
        <a:solidFill>
          <a:schemeClr val="tx1"/>
        </a:solidFill>
        <a:latin typeface="+mn-lt"/>
        <a:ea typeface="+mn-ea"/>
        <a:cs typeface="+mn-cs"/>
      </a:defRPr>
    </a:lvl6pPr>
    <a:lvl7pPr marL="2742520" algn="l" defTabSz="914172" rtl="0" eaLnBrk="1" latinLnBrk="0" hangingPunct="1">
      <a:defRPr sz="1200" kern="1200">
        <a:solidFill>
          <a:schemeClr val="tx1"/>
        </a:solidFill>
        <a:latin typeface="+mn-lt"/>
        <a:ea typeface="+mn-ea"/>
        <a:cs typeface="+mn-cs"/>
      </a:defRPr>
    </a:lvl7pPr>
    <a:lvl8pPr marL="3199606" algn="l" defTabSz="914172" rtl="0" eaLnBrk="1" latinLnBrk="0" hangingPunct="1">
      <a:defRPr sz="1200" kern="1200">
        <a:solidFill>
          <a:schemeClr val="tx1"/>
        </a:solidFill>
        <a:latin typeface="+mn-lt"/>
        <a:ea typeface="+mn-ea"/>
        <a:cs typeface="+mn-cs"/>
      </a:defRPr>
    </a:lvl8pPr>
    <a:lvl9pPr marL="3656694" algn="l" defTabSz="91417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1</a:t>
            </a:fld>
            <a:endParaRPr lang="en-US" dirty="0"/>
          </a:p>
        </p:txBody>
      </p:sp>
    </p:spTree>
    <p:extLst>
      <p:ext uri="{BB962C8B-B14F-4D97-AF65-F5344CB8AC3E}">
        <p14:creationId xmlns:p14="http://schemas.microsoft.com/office/powerpoint/2010/main" val="4017056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baseline="0" dirty="0" smtClean="0"/>
          </a:p>
          <a:p>
            <a:r>
              <a:rPr lang="en-US" baseline="0" dirty="0" smtClean="0"/>
              <a:t>Final Consideration: </a:t>
            </a:r>
            <a:r>
              <a:rPr lang="en-US" baseline="0" dirty="0" err="1" smtClean="0"/>
              <a:t>Cubesats</a:t>
            </a:r>
            <a:r>
              <a:rPr lang="en-US" baseline="0" dirty="0" smtClean="0"/>
              <a:t> have very focused missions. Not enough space to accommodate communications. Develop infrastructure using off-the shelf components to provide lower costs while increasing performance. </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4</a:t>
            </a:fld>
            <a:endParaRPr lang="en-US"/>
          </a:p>
        </p:txBody>
      </p:sp>
    </p:spTree>
    <p:extLst>
      <p:ext uri="{BB962C8B-B14F-4D97-AF65-F5344CB8AC3E}">
        <p14:creationId xmlns:p14="http://schemas.microsoft.com/office/powerpoint/2010/main" val="1225886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MSL -&gt;</a:t>
            </a:r>
            <a:r>
              <a:rPr lang="en-US" baseline="0" dirty="0" smtClean="0"/>
              <a:t> Ground asset</a:t>
            </a:r>
          </a:p>
          <a:p>
            <a:r>
              <a:rPr lang="en-US" baseline="0" dirty="0" smtClean="0"/>
              <a:t>MRO -&gt; </a:t>
            </a:r>
            <a:r>
              <a:rPr lang="en-US" baseline="0" dirty="0" err="1" smtClean="0"/>
              <a:t>Comm</a:t>
            </a:r>
            <a:r>
              <a:rPr lang="en-US" baseline="0" dirty="0" smtClean="0"/>
              <a:t> Orbiter</a:t>
            </a:r>
          </a:p>
          <a:p>
            <a:r>
              <a:rPr lang="en-US" baseline="0" dirty="0" smtClean="0"/>
              <a:t>2020 Rover -&gt; </a:t>
            </a:r>
            <a:r>
              <a:rPr lang="en-US" baseline="0" dirty="0" err="1" smtClean="0"/>
              <a:t>Equitorial</a:t>
            </a:r>
            <a:r>
              <a:rPr lang="en-US" baseline="0" dirty="0" smtClean="0"/>
              <a:t> orbit</a:t>
            </a:r>
          </a:p>
          <a:p>
            <a:endParaRPr lang="en-US" baseline="0" dirty="0" smtClean="0"/>
          </a:p>
          <a:p>
            <a:r>
              <a:rPr lang="en-US" baseline="0" dirty="0" smtClean="0"/>
              <a:t>4 </a:t>
            </a:r>
            <a:r>
              <a:rPr lang="en-US" baseline="0" dirty="0" err="1" smtClean="0"/>
              <a:t>cubesats</a:t>
            </a:r>
            <a:r>
              <a:rPr lang="en-US" baseline="0" dirty="0" smtClean="0"/>
              <a:t> in constellation phased 90 </a:t>
            </a:r>
            <a:r>
              <a:rPr lang="en-US" baseline="0" dirty="0" err="1" smtClean="0"/>
              <a:t>deg</a:t>
            </a:r>
            <a:r>
              <a:rPr lang="en-US" baseline="0" dirty="0" smtClean="0"/>
              <a:t> apart</a:t>
            </a:r>
          </a:p>
          <a:p>
            <a:endParaRPr lang="en-US" baseline="0" dirty="0" smtClean="0"/>
          </a:p>
          <a:p>
            <a:endParaRPr lang="en-US" baseline="0" dirty="0" smtClean="0"/>
          </a:p>
          <a:p>
            <a:r>
              <a:rPr lang="en-US" baseline="0" dirty="0" smtClean="0"/>
              <a:t>Telecom -&gt; </a:t>
            </a:r>
            <a:r>
              <a:rPr lang="en-US" baseline="0" dirty="0" err="1" smtClean="0"/>
              <a:t>cubesat</a:t>
            </a:r>
            <a:r>
              <a:rPr lang="en-US" baseline="0" dirty="0" smtClean="0"/>
              <a:t> 1,2</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5</a:t>
            </a:fld>
            <a:endParaRPr lang="en-US"/>
          </a:p>
        </p:txBody>
      </p:sp>
    </p:spTree>
    <p:extLst>
      <p:ext uri="{BB962C8B-B14F-4D97-AF65-F5344CB8AC3E}">
        <p14:creationId xmlns:p14="http://schemas.microsoft.com/office/powerpoint/2010/main" val="1087983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Here</a:t>
            </a:r>
            <a:r>
              <a:rPr lang="en-US" baseline="0" dirty="0" smtClean="0"/>
              <a:t> is a CAD model of the overall CubeSat in its deployed configuration with its respective front and back isometric views. The callouts represent the deployed system including the solar panel array, K/</a:t>
            </a:r>
            <a:r>
              <a:rPr lang="en-US" baseline="0" dirty="0" err="1" smtClean="0"/>
              <a:t>Ka</a:t>
            </a:r>
            <a:r>
              <a:rPr lang="en-US" baseline="0" dirty="0" smtClean="0"/>
              <a:t>-Band reflectarray, and UHF dipole antenna. The solar panel array, consisting of a total of 6 panels, deploys from the 3x2 U face shown where the existing body-mounted solar panel is. The reflectarray is stowed on the 1x3 U face and consists of 3 deployable panels. The UHF dipole antenna deploys on the bottom 1x3 U face through a spring-loaded mechanism.</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7</a:t>
            </a:fld>
            <a:endParaRPr lang="en-US"/>
          </a:p>
        </p:txBody>
      </p:sp>
    </p:spTree>
    <p:extLst>
      <p:ext uri="{BB962C8B-B14F-4D97-AF65-F5344CB8AC3E}">
        <p14:creationId xmlns:p14="http://schemas.microsoft.com/office/powerpoint/2010/main" val="3301559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Here</a:t>
            </a:r>
            <a:r>
              <a:rPr lang="en-US" baseline="0" dirty="0" smtClean="0"/>
              <a:t> is an exploded view of the </a:t>
            </a:r>
            <a:r>
              <a:rPr lang="en-US" baseline="0" dirty="0" err="1" smtClean="0"/>
              <a:t>cubesat’s</a:t>
            </a:r>
            <a:r>
              <a:rPr lang="en-US" baseline="0" dirty="0" smtClean="0"/>
              <a:t> s/c bus. All major subsystems are highlighted by respective callouts. Note: deployable solar panel array </a:t>
            </a:r>
            <a:r>
              <a:rPr lang="en-US" baseline="0" smtClean="0"/>
              <a:t>not shown here.</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8</a:t>
            </a:fld>
            <a:endParaRPr lang="en-US"/>
          </a:p>
        </p:txBody>
      </p:sp>
    </p:spTree>
    <p:extLst>
      <p:ext uri="{BB962C8B-B14F-4D97-AF65-F5344CB8AC3E}">
        <p14:creationId xmlns:p14="http://schemas.microsoft.com/office/powerpoint/2010/main" val="2150056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Mass budget here</a:t>
            </a:r>
            <a:r>
              <a:rPr lang="en-US" baseline="0" dirty="0" smtClean="0"/>
              <a:t> provides a preliminary estimate of the total mass of each 6U CubeSat. The mass of each component is provided (based on technical specs sheet) and a contingency factor was added in order to account of things such as custom manufacturing costs, additional weightage due to electrical wiring, harnesses, material selection, etc. For components which a know mass is given but may require further development (e.g. cold gas thruster, IRIS v2 Transponder), a 15% contingency was added. For components which the mass was not fully know and based off an analogous component (e.g. 6U solar panels and heaters), a 20% contingency was added. As you can see, our CubeSat weights around 12.2 kg, which is well below the maximum payload value (MPV) of 14 kg set by the Planetary Deployer. The 13% margin allows for adequate flexibility for future developments.</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9</a:t>
            </a:fld>
            <a:endParaRPr lang="en-US"/>
          </a:p>
        </p:txBody>
      </p:sp>
    </p:spTree>
    <p:extLst>
      <p:ext uri="{BB962C8B-B14F-4D97-AF65-F5344CB8AC3E}">
        <p14:creationId xmlns:p14="http://schemas.microsoft.com/office/powerpoint/2010/main" val="121375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err="1" smtClean="0"/>
              <a:t>Cubesat</a:t>
            </a:r>
            <a:r>
              <a:rPr lang="en-US" baseline="0" dirty="0" smtClean="0"/>
              <a:t> &lt;-&gt; Earth: Worst Case is 2% of Best Case Total Data Throughput</a:t>
            </a:r>
          </a:p>
          <a:p>
            <a:r>
              <a:rPr lang="en-US" baseline="0" dirty="0" err="1" smtClean="0"/>
              <a:t>Cubesat</a:t>
            </a:r>
            <a:r>
              <a:rPr lang="en-US" baseline="0" dirty="0" smtClean="0"/>
              <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13</a:t>
            </a:fld>
            <a:endParaRPr lang="en-US"/>
          </a:p>
        </p:txBody>
      </p:sp>
    </p:spTree>
    <p:extLst>
      <p:ext uri="{BB962C8B-B14F-4D97-AF65-F5344CB8AC3E}">
        <p14:creationId xmlns:p14="http://schemas.microsoft.com/office/powerpoint/2010/main" val="3041379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Mass/Structure:</a:t>
            </a:r>
            <a:r>
              <a:rPr lang="en-US" baseline="0" dirty="0" smtClean="0"/>
              <a:t> Optimized configuration meets CSD </a:t>
            </a:r>
            <a:r>
              <a:rPr lang="en-US" baseline="0" dirty="0" err="1" smtClean="0"/>
              <a:t>deployer</a:t>
            </a:r>
            <a:r>
              <a:rPr lang="en-US" baseline="0" dirty="0" smtClean="0"/>
              <a:t> requirements</a:t>
            </a:r>
          </a:p>
          <a:p>
            <a:r>
              <a:rPr lang="en-US" baseline="0" dirty="0" smtClean="0"/>
              <a:t>Telecom:</a:t>
            </a:r>
          </a:p>
          <a:p>
            <a:pPr marL="171450" indent="-171450">
              <a:buFont typeface="Arial" panose="020B0604020202020204" pitchFamily="34" charset="0"/>
              <a:buChar char="•"/>
            </a:pPr>
            <a:r>
              <a:rPr lang="en-US" baseline="0" dirty="0" smtClean="0"/>
              <a:t>Performed Link Budget to see if DTE/DFE was possible. </a:t>
            </a:r>
            <a:r>
              <a:rPr lang="en-US" baseline="0" dirty="0" err="1" smtClean="0"/>
              <a:t>Ka</a:t>
            </a:r>
            <a:r>
              <a:rPr lang="en-US" baseline="0" dirty="0" smtClean="0"/>
              <a:t> Band + </a:t>
            </a:r>
            <a:r>
              <a:rPr lang="en-US" baseline="0" dirty="0" err="1" smtClean="0"/>
              <a:t>KaPDA</a:t>
            </a:r>
            <a:r>
              <a:rPr lang="en-US" baseline="0" dirty="0" smtClean="0"/>
              <a:t> (high gain) allow for communication</a:t>
            </a:r>
          </a:p>
          <a:p>
            <a:pPr marL="171450" indent="-171450">
              <a:buFont typeface="Arial" panose="020B0604020202020204" pitchFamily="34" charset="0"/>
              <a:buChar char="•"/>
            </a:pPr>
            <a:r>
              <a:rPr lang="en-US" baseline="0" dirty="0" smtClean="0"/>
              <a:t>UHF capability to talk with other assets (mainly Electra Radio compatible)</a:t>
            </a:r>
          </a:p>
          <a:p>
            <a:r>
              <a:rPr lang="en-US" baseline="0" dirty="0" smtClean="0"/>
              <a:t>Power: </a:t>
            </a:r>
          </a:p>
          <a:p>
            <a:pPr marL="171450" indent="-171450">
              <a:buFont typeface="Arial" panose="020B0604020202020204" pitchFamily="34" charset="0"/>
              <a:buChar char="•"/>
            </a:pPr>
            <a:r>
              <a:rPr lang="en-US" baseline="0" dirty="0" smtClean="0"/>
              <a:t>Optimized to meet power requirements of s/c bus (mostly dictated by telecom subsystem in operational mode) </a:t>
            </a:r>
          </a:p>
          <a:p>
            <a:pPr marL="171450" indent="-171450">
              <a:buFont typeface="Arial" panose="020B0604020202020204" pitchFamily="34" charset="0"/>
              <a:buChar char="•"/>
            </a:pPr>
            <a:r>
              <a:rPr lang="en-US" baseline="0" dirty="0" smtClean="0"/>
              <a:t>Considered shading effects (both body and shadow) due to </a:t>
            </a:r>
            <a:r>
              <a:rPr lang="en-US" baseline="0" dirty="0" err="1" smtClean="0"/>
              <a:t>Ka</a:t>
            </a:r>
            <a:r>
              <a:rPr lang="en-US" baseline="0" dirty="0" smtClean="0"/>
              <a:t> Antenna primarily</a:t>
            </a:r>
          </a:p>
          <a:p>
            <a:pPr marL="628650" lvl="1" indent="-171450">
              <a:buFont typeface="Arial" panose="020B0604020202020204" pitchFamily="34" charset="0"/>
              <a:buChar char="•"/>
            </a:pPr>
            <a:r>
              <a:rPr lang="en-US" baseline="0" dirty="0" smtClean="0"/>
              <a:t>Using ephemeris data, found max solar angle and optimized Solar Cell system based off worst case scenario</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741045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Using the two aforementioned table for current</a:t>
            </a:r>
            <a:r>
              <a:rPr lang="en-US" baseline="0" dirty="0" smtClean="0"/>
              <a:t> and future satellites around Mars, it can be seen that NASA is moving towards a standardization in Proximity operations around Mars through their Electra system and continuation of utilizing X-Band as their DS link. However, there is also a push to test K/</a:t>
            </a:r>
            <a:r>
              <a:rPr lang="en-US" baseline="0" dirty="0" err="1" smtClean="0"/>
              <a:t>Ka</a:t>
            </a:r>
            <a:r>
              <a:rPr lang="en-US" baseline="0" dirty="0" smtClean="0"/>
              <a:t>-Band communication links at Mars to satisfy the growing communication needs. Using these as driving factors, our proposal strives to not only meet current telecom needs, but improve on them by providing alternate cost-effective ways and test novel concepts in improving telecom performance. </a:t>
            </a:r>
          </a:p>
          <a:p>
            <a:endParaRPr lang="en-US" baseline="0" dirty="0" smtClean="0"/>
          </a:p>
          <a:p>
            <a:r>
              <a:rPr lang="en-US" baseline="0" dirty="0" smtClean="0"/>
              <a:t>Notes for IRIS Transponder v2:</a:t>
            </a:r>
          </a:p>
          <a:p>
            <a:pPr marL="171450" indent="-171450">
              <a:buFont typeface="Arial" panose="020B0604020202020204" pitchFamily="34" charset="0"/>
              <a:buChar char="•"/>
            </a:pPr>
            <a:r>
              <a:rPr lang="en-US" baseline="0" dirty="0" smtClean="0"/>
              <a:t>X-Band Uplink Frequency Range: 7.145 – 7.190 GHz (compatibility verified in Version 1 and/or Version 2)</a:t>
            </a:r>
          </a:p>
          <a:p>
            <a:pPr marL="171450" indent="-171450">
              <a:buFont typeface="Arial" panose="020B0604020202020204" pitchFamily="34" charset="0"/>
              <a:buChar char="•"/>
            </a:pPr>
            <a:r>
              <a:rPr lang="en-US" baseline="0" dirty="0" smtClean="0"/>
              <a:t>X-Band Downlink Frequency Range: 8.4 – 8.45 GHz (compatibility verified in Version 1 and/or Version 2)</a:t>
            </a:r>
          </a:p>
          <a:p>
            <a:pPr marL="171450" indent="-171450">
              <a:buFont typeface="Arial" panose="020B0604020202020204" pitchFamily="34" charset="0"/>
              <a:buChar char="•"/>
            </a:pPr>
            <a:r>
              <a:rPr lang="en-US" baseline="0" dirty="0" err="1" smtClean="0"/>
              <a:t>Ka</a:t>
            </a:r>
            <a:r>
              <a:rPr lang="en-US" baseline="0" dirty="0" smtClean="0"/>
              <a:t>-Band: 32/34 GHz Deep Space, 26 GHz near Earth (capability under development)</a:t>
            </a:r>
          </a:p>
          <a:p>
            <a:pPr marL="171450" indent="-171450">
              <a:buFont typeface="Arial" panose="020B0604020202020204" pitchFamily="34" charset="0"/>
              <a:buChar char="•"/>
            </a:pPr>
            <a:r>
              <a:rPr lang="en-US" baseline="0" dirty="0" smtClean="0"/>
              <a:t>UHF Frequency Range: 390 – 450 MHZ (Receive supported on Version 2 but not yet verified, transmit capability under development)</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Notes for ISARA High Gain Antenna:</a:t>
            </a:r>
          </a:p>
          <a:p>
            <a:pPr marL="171450" indent="-171450">
              <a:buFont typeface="Arial" panose="020B0604020202020204" pitchFamily="34" charset="0"/>
              <a:buChar char="•"/>
            </a:pPr>
            <a:r>
              <a:rPr lang="en-US" baseline="0" dirty="0" smtClean="0"/>
              <a:t>HGA 0 </a:t>
            </a:r>
            <a:r>
              <a:rPr lang="en-US" baseline="0" dirty="0" err="1" smtClean="0"/>
              <a:t>Tx</a:t>
            </a:r>
            <a:r>
              <a:rPr lang="en-US" baseline="0" dirty="0" smtClean="0"/>
              <a:t>/Rx RHCP reflectarray at K/</a:t>
            </a:r>
            <a:r>
              <a:rPr lang="en-US" baseline="0" dirty="0" err="1" smtClean="0"/>
              <a:t>Ka</a:t>
            </a:r>
            <a:r>
              <a:rPr lang="en-US" baseline="0" dirty="0" smtClean="0"/>
              <a:t>-band</a:t>
            </a:r>
          </a:p>
          <a:p>
            <a:pPr marL="171450" indent="-171450">
              <a:buFont typeface="Arial" panose="020B0604020202020204" pitchFamily="34" charset="0"/>
              <a:buChar char="•"/>
            </a:pPr>
            <a:r>
              <a:rPr lang="en-US" baseline="0" dirty="0" smtClean="0"/>
              <a:t>26 GHz </a:t>
            </a:r>
            <a:r>
              <a:rPr lang="en-US" baseline="0" dirty="0" err="1" smtClean="0"/>
              <a:t>comm</a:t>
            </a:r>
            <a:r>
              <a:rPr lang="en-US" baseline="0" dirty="0" smtClean="0"/>
              <a:t> antenna (100 MHz BW, min)</a:t>
            </a:r>
          </a:p>
          <a:p>
            <a:pPr marL="171450" indent="-171450">
              <a:buFont typeface="Arial" panose="020B0604020202020204" pitchFamily="34" charset="0"/>
              <a:buChar char="•"/>
            </a:pPr>
            <a:r>
              <a:rPr lang="en-US" baseline="0" dirty="0" smtClean="0"/>
              <a:t>Deployed on 3U P-POD bus / 3 deployable panels</a:t>
            </a:r>
          </a:p>
          <a:p>
            <a:pPr marL="171450" indent="-171450">
              <a:buFont typeface="Arial" panose="020B0604020202020204" pitchFamily="34" charset="0"/>
              <a:buChar char="•"/>
            </a:pPr>
            <a:r>
              <a:rPr lang="en-US" baseline="0" dirty="0" smtClean="0"/>
              <a:t>&gt;33.0 </a:t>
            </a:r>
            <a:r>
              <a:rPr lang="en-US" baseline="0" dirty="0" err="1" smtClean="0"/>
              <a:t>dBi</a:t>
            </a:r>
            <a:r>
              <a:rPr lang="en-US" baseline="0" dirty="0" smtClean="0"/>
              <a:t> gain (max pointing error </a:t>
            </a:r>
            <a:r>
              <a:rPr lang="en-US" baseline="0" dirty="0" smtClean="0">
                <a:latin typeface="Times New Roman" panose="02020603050405020304" pitchFamily="18" charset="0"/>
                <a:cs typeface="Times New Roman" panose="02020603050405020304" pitchFamily="18" charset="0"/>
              </a:rPr>
              <a:t>±45° </a:t>
            </a:r>
            <a:r>
              <a:rPr lang="en-US" baseline="0" dirty="0" err="1" smtClean="0">
                <a:latin typeface="Times New Roman" panose="02020603050405020304" pitchFamily="18" charset="0"/>
                <a:cs typeface="Times New Roman" panose="02020603050405020304" pitchFamily="18" charset="0"/>
              </a:rPr>
              <a:t>Az</a:t>
            </a:r>
            <a:r>
              <a:rPr lang="en-US" baseline="0" dirty="0" smtClean="0">
                <a:latin typeface="Times New Roman" panose="02020603050405020304" pitchFamily="18" charset="0"/>
                <a:cs typeface="Times New Roman" panose="02020603050405020304" pitchFamily="18" charset="0"/>
              </a:rPr>
              <a:t>, ±35° El)</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Elevation pointing angle: 0.00°</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Solar Power: 24 solar cells (~24 W BOL LEO) </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19</a:t>
            </a:fld>
            <a:endParaRPr lang="en-US"/>
          </a:p>
        </p:txBody>
      </p:sp>
    </p:spTree>
    <p:extLst>
      <p:ext uri="{BB962C8B-B14F-4D97-AF65-F5344CB8AC3E}">
        <p14:creationId xmlns:p14="http://schemas.microsoft.com/office/powerpoint/2010/main" val="3494908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When selecting external</a:t>
            </a:r>
            <a:r>
              <a:rPr lang="en-US" baseline="0" dirty="0" smtClean="0">
                <a:solidFill>
                  <a:schemeClr val="bg1"/>
                </a:solidFill>
              </a:rPr>
              <a:t> components for </a:t>
            </a:r>
            <a:r>
              <a:rPr lang="en-US" baseline="0" dirty="0" err="1" smtClean="0">
                <a:solidFill>
                  <a:schemeClr val="bg1"/>
                </a:solidFill>
              </a:rPr>
              <a:t>Cubesat</a:t>
            </a:r>
            <a:r>
              <a:rPr lang="en-US" baseline="0" dirty="0" smtClean="0">
                <a:solidFill>
                  <a:schemeClr val="bg1"/>
                </a:solidFill>
              </a:rPr>
              <a:t>, structure and sizing limitation must be put into consideration. Nevertheless, these constraints acted as driving factors in various trade studies in selection components (in particular EPS and Telecom Subsystems).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bg1"/>
                </a:solidFill>
              </a:rPr>
              <a:t>As you can see, the </a:t>
            </a:r>
            <a:r>
              <a:rPr lang="en-US" dirty="0" smtClean="0">
                <a:solidFill>
                  <a:schemeClr val="bg1"/>
                </a:solidFill>
              </a:rPr>
              <a:t>Deployable/Foldable components to fit 6U limitation set by the CubeSat</a:t>
            </a:r>
            <a:r>
              <a:rPr lang="en-US" baseline="0" dirty="0" smtClean="0">
                <a:solidFill>
                  <a:schemeClr val="bg1"/>
                </a:solidFill>
              </a:rPr>
              <a:t> deployment system (CSD). Note: These CSD limitations are current limitations as NASA is currently trying to expand the CSD system to accommodate for 6U </a:t>
            </a:r>
            <a:r>
              <a:rPr lang="en-US" baseline="0" dirty="0" err="1" smtClean="0">
                <a:solidFill>
                  <a:schemeClr val="bg1"/>
                </a:solidFill>
              </a:rPr>
              <a:t>Cubesats</a:t>
            </a:r>
            <a:r>
              <a:rPr lang="en-US" baseline="0" dirty="0" smtClean="0">
                <a:solidFill>
                  <a:schemeClr val="bg1"/>
                </a:solidFill>
              </a:rPr>
              <a:t> up to 14kg. </a:t>
            </a:r>
            <a:endParaRPr lang="en-US" dirty="0" smtClean="0">
              <a:solidFill>
                <a:schemeClr val="bg1"/>
              </a:solidFill>
            </a:endParaRP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20</a:t>
            </a:fld>
            <a:endParaRPr lang="en-US"/>
          </a:p>
        </p:txBody>
      </p:sp>
    </p:spTree>
    <p:extLst>
      <p:ext uri="{BB962C8B-B14F-4D97-AF65-F5344CB8AC3E}">
        <p14:creationId xmlns:p14="http://schemas.microsoft.com/office/powerpoint/2010/main" val="2269620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baseline="0" dirty="0" smtClean="0"/>
              <a:t>Using the aforementioned analysis of Solar Flux, a simple solar cell sizing was conducted in order to determine what area of solar cells were needed in order to provide power to all critical subsystems. Through the solar cell sizing, it was determined that a total solar cell area of 0.518 m^2 is required, which corresponds to a total of 188 solar cells (assuming CS solar panel dimensions). Nevertheless, a modular solar panel configuration shown above was selected to provide a total of 240 solar cells. The configuration consists of 8 deployable double-sided solar panels and 2 body mounted solar panels. The deployable 6U panels will have to be custom made by CS and be tested for magazine stacked deployment (24 cells vs 18 cell current configuration).</a:t>
            </a:r>
          </a:p>
          <a:p>
            <a:endParaRPr lang="en-US" baseline="0" dirty="0" smtClean="0"/>
          </a:p>
          <a:p>
            <a:pPr fontAlgn="b"/>
            <a:r>
              <a:rPr lang="en-US" sz="1200" dirty="0" smtClean="0"/>
              <a:t>Area of one solar cell (CS): 0.00275 m</a:t>
            </a:r>
            <a:r>
              <a:rPr lang="en-US" sz="1200" baseline="30000" dirty="0" smtClean="0"/>
              <a:t>2</a:t>
            </a:r>
          </a:p>
          <a:p>
            <a:pPr fontAlgn="b"/>
            <a:r>
              <a:rPr lang="en-US" sz="1200" dirty="0" smtClean="0"/>
              <a:t>Total Solar Cell Area: 0.66 m</a:t>
            </a:r>
            <a:r>
              <a:rPr lang="en-US" sz="1200" baseline="30000" dirty="0" smtClean="0"/>
              <a:t>2 </a:t>
            </a:r>
            <a:r>
              <a:rPr lang="en-US" sz="1200" baseline="0" dirty="0" smtClean="0"/>
              <a:t>(greater than solar sizing requirement for margin)</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21</a:t>
            </a:fld>
            <a:endParaRPr lang="en-US"/>
          </a:p>
        </p:txBody>
      </p:sp>
    </p:spTree>
    <p:extLst>
      <p:ext uri="{BB962C8B-B14F-4D97-AF65-F5344CB8AC3E}">
        <p14:creationId xmlns:p14="http://schemas.microsoft.com/office/powerpoint/2010/main" val="2875849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Pointing accuracy</a:t>
            </a:r>
            <a:r>
              <a:rPr lang="en-US" baseline="0" dirty="0" smtClean="0"/>
              <a:t> is 1 sigma confidence for all axes</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22</a:t>
            </a:fld>
            <a:endParaRPr lang="en-US"/>
          </a:p>
        </p:txBody>
      </p:sp>
    </p:spTree>
    <p:extLst>
      <p:ext uri="{BB962C8B-B14F-4D97-AF65-F5344CB8AC3E}">
        <p14:creationId xmlns:p14="http://schemas.microsoft.com/office/powerpoint/2010/main" val="196878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baseline="0" dirty="0" smtClean="0"/>
              <a:t>Chemical propulsion chosen over electrical propulsions due to thrust as well as power requirements</a:t>
            </a:r>
          </a:p>
          <a:p>
            <a:endParaRPr lang="en-US" baseline="0" dirty="0" smtClean="0"/>
          </a:p>
          <a:p>
            <a:r>
              <a:rPr lang="en-US" baseline="0" dirty="0" smtClean="0"/>
              <a:t>With baseline mission </a:t>
            </a:r>
          </a:p>
        </p:txBody>
      </p:sp>
      <p:sp>
        <p:nvSpPr>
          <p:cNvPr id="4" name="Slide Number Placeholder 3"/>
          <p:cNvSpPr>
            <a:spLocks noGrp="1"/>
          </p:cNvSpPr>
          <p:nvPr>
            <p:ph type="sldNum" sz="quarter" idx="10"/>
          </p:nvPr>
        </p:nvSpPr>
        <p:spPr/>
        <p:txBody>
          <a:bodyPr/>
          <a:lstStyle/>
          <a:p>
            <a:fld id="{438B128A-8BB2-4C67-8E08-FD095671CC2B}" type="slidenum">
              <a:rPr lang="en-US" smtClean="0"/>
              <a:pPr/>
              <a:t>23</a:t>
            </a:fld>
            <a:endParaRPr lang="en-US"/>
          </a:p>
        </p:txBody>
      </p:sp>
    </p:spTree>
    <p:extLst>
      <p:ext uri="{BB962C8B-B14F-4D97-AF65-F5344CB8AC3E}">
        <p14:creationId xmlns:p14="http://schemas.microsoft.com/office/powerpoint/2010/main" val="2316465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25</a:t>
            </a:fld>
            <a:endParaRPr lang="en-US"/>
          </a:p>
        </p:txBody>
      </p:sp>
    </p:spTree>
    <p:extLst>
      <p:ext uri="{BB962C8B-B14F-4D97-AF65-F5344CB8AC3E}">
        <p14:creationId xmlns:p14="http://schemas.microsoft.com/office/powerpoint/2010/main" val="3661023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smtClean="0">
                <a:solidFill>
                  <a:schemeClr val="tx1"/>
                </a:solidFill>
                <a:effectLst/>
                <a:latin typeface="+mn-lt"/>
                <a:ea typeface="+mn-ea"/>
                <a:cs typeface="+mn-cs"/>
              </a:rPr>
              <a:t>Safe Mode:</a:t>
            </a:r>
            <a:r>
              <a:rPr lang="en-US" dirty="0" smtClean="0"/>
              <a:t> </a:t>
            </a:r>
            <a:r>
              <a:rPr lang="en-US" sz="1200" b="0" i="0" u="none" strike="noStrike" kern="1200" dirty="0" smtClean="0">
                <a:solidFill>
                  <a:schemeClr val="tx1"/>
                </a:solidFill>
                <a:effectLst/>
                <a:latin typeface="+mn-lt"/>
                <a:ea typeface="+mn-ea"/>
                <a:cs typeface="+mn-cs"/>
              </a:rPr>
              <a:t>Mode occurs when CubeSat enters eclipse. DTE communication link, EPS system, and flight computer are all on at full power, UHF communications and ADCS are operating at minimal duty cycle, thermal running at half duty cycle.</a:t>
            </a:r>
            <a:r>
              <a:rPr lang="en-US" dirty="0" smtClean="0"/>
              <a:t> </a:t>
            </a:r>
          </a:p>
          <a:p>
            <a:endParaRPr lang="en-US" sz="1200" b="0" i="1" u="none" strike="noStrike" kern="1200" dirty="0" smtClean="0">
              <a:solidFill>
                <a:schemeClr val="tx1"/>
              </a:solidFill>
              <a:effectLst/>
              <a:latin typeface="+mn-lt"/>
              <a:ea typeface="+mn-ea"/>
              <a:cs typeface="+mn-cs"/>
            </a:endParaRPr>
          </a:p>
          <a:p>
            <a:r>
              <a:rPr lang="en-US" sz="1200" b="0" i="1" u="none" strike="noStrike" kern="1200" dirty="0" smtClean="0">
                <a:solidFill>
                  <a:schemeClr val="tx1"/>
                </a:solidFill>
                <a:effectLst/>
                <a:latin typeface="+mn-lt"/>
                <a:ea typeface="+mn-ea"/>
                <a:cs typeface="+mn-cs"/>
              </a:rPr>
              <a:t>UHF RX/TX Mode:</a:t>
            </a:r>
            <a:r>
              <a:rPr lang="en-US" dirty="0" smtClean="0"/>
              <a:t> </a:t>
            </a:r>
            <a:r>
              <a:rPr lang="en-US" sz="1200" b="0" i="0" u="none" strike="noStrike" kern="1200" dirty="0" smtClean="0">
                <a:solidFill>
                  <a:schemeClr val="tx1"/>
                </a:solidFill>
                <a:effectLst/>
                <a:latin typeface="+mn-lt"/>
                <a:ea typeface="+mn-ea"/>
                <a:cs typeface="+mn-cs"/>
              </a:rPr>
              <a:t>Mode occurs when CubeSat enters the UHF Transmit &amp; Receive portion of operations mode. This mode will occur while the CubeSat is in eclipse and will operate UHF portion of telecom subsystem at full power.</a:t>
            </a:r>
            <a:r>
              <a:rPr lang="en-US" dirty="0" smtClean="0"/>
              <a:t> </a:t>
            </a:r>
          </a:p>
          <a:p>
            <a:endParaRPr lang="en-US" sz="1200" b="0" i="1" u="none" strike="noStrike" kern="1200" dirty="0" smtClean="0">
              <a:solidFill>
                <a:schemeClr val="tx1"/>
              </a:solidFill>
              <a:effectLst/>
              <a:latin typeface="+mn-lt"/>
              <a:ea typeface="+mn-ea"/>
              <a:cs typeface="+mn-cs"/>
            </a:endParaRPr>
          </a:p>
          <a:p>
            <a:r>
              <a:rPr lang="en-US" sz="1200" b="0" i="1" u="none" strike="noStrike" kern="1200" dirty="0" smtClean="0">
                <a:solidFill>
                  <a:schemeClr val="tx1"/>
                </a:solidFill>
                <a:effectLst/>
                <a:latin typeface="+mn-lt"/>
                <a:ea typeface="+mn-ea"/>
                <a:cs typeface="+mn-cs"/>
              </a:rPr>
              <a:t>Mars Telecom Mode</a:t>
            </a:r>
            <a:r>
              <a:rPr lang="en-US" dirty="0" smtClean="0"/>
              <a:t> :</a:t>
            </a:r>
            <a:r>
              <a:rPr lang="en-US" sz="1200" b="0" i="0" u="none" strike="noStrike" kern="1200" dirty="0" smtClean="0">
                <a:solidFill>
                  <a:schemeClr val="tx1"/>
                </a:solidFill>
                <a:effectLst/>
                <a:latin typeface="+mn-lt"/>
                <a:ea typeface="+mn-ea"/>
                <a:cs typeface="+mn-cs"/>
              </a:rPr>
              <a:t>Mode occurs when CubeSat enters the mars telecom portion of operations mode. telecom, flight computer, EPS System all operates at full power. ADCS operates at half duty cycle power as the CubeSat must be frequently reoriented to face Earth for DTE transmission.</a:t>
            </a:r>
            <a:r>
              <a:rPr lang="en-US" dirty="0" smtClean="0"/>
              <a:t> </a:t>
            </a:r>
          </a:p>
          <a:p>
            <a:endParaRPr lang="en-US" sz="1200" b="0" i="1" u="none" strike="noStrike" kern="1200" dirty="0" smtClean="0">
              <a:solidFill>
                <a:schemeClr val="tx1"/>
              </a:solidFill>
              <a:effectLst/>
              <a:latin typeface="+mn-lt"/>
              <a:ea typeface="+mn-ea"/>
              <a:cs typeface="+mn-cs"/>
            </a:endParaRPr>
          </a:p>
          <a:p>
            <a:r>
              <a:rPr lang="en-US" sz="1200" b="0" i="1" u="none" strike="noStrike" kern="1200" smtClean="0">
                <a:solidFill>
                  <a:schemeClr val="tx1"/>
                </a:solidFill>
                <a:effectLst/>
                <a:latin typeface="+mn-lt"/>
                <a:ea typeface="+mn-ea"/>
                <a:cs typeface="+mn-cs"/>
              </a:rPr>
              <a:t>Maneuvering </a:t>
            </a:r>
            <a:r>
              <a:rPr lang="en-US" sz="1200" b="0" i="1" u="none" strike="noStrike" kern="1200" dirty="0" smtClean="0">
                <a:solidFill>
                  <a:schemeClr val="tx1"/>
                </a:solidFill>
                <a:effectLst/>
                <a:latin typeface="+mn-lt"/>
                <a:ea typeface="+mn-ea"/>
                <a:cs typeface="+mn-cs"/>
              </a:rPr>
              <a:t>Mode:</a:t>
            </a:r>
            <a:r>
              <a:rPr lang="en-US" dirty="0" smtClean="0"/>
              <a:t> </a:t>
            </a:r>
            <a:r>
              <a:rPr lang="en-US" sz="1200" b="0" i="0" u="none" strike="noStrike" kern="1200" dirty="0" smtClean="0">
                <a:solidFill>
                  <a:schemeClr val="tx1"/>
                </a:solidFill>
                <a:effectLst/>
                <a:latin typeface="+mn-lt"/>
                <a:ea typeface="+mn-ea"/>
                <a:cs typeface="+mn-cs"/>
              </a:rPr>
              <a:t>Mode occurs when CubeSat needs to perform a TCM or orbital </a:t>
            </a:r>
            <a:r>
              <a:rPr lang="en-US" sz="1200" b="0" i="0" u="none" strike="noStrike" kern="1200" dirty="0" err="1" smtClean="0">
                <a:solidFill>
                  <a:schemeClr val="tx1"/>
                </a:solidFill>
                <a:effectLst/>
                <a:latin typeface="+mn-lt"/>
                <a:ea typeface="+mn-ea"/>
                <a:cs typeface="+mn-cs"/>
              </a:rPr>
              <a:t>maitainence</a:t>
            </a:r>
            <a:r>
              <a:rPr lang="en-US" sz="1200" b="0" i="0" u="none" strike="noStrike" kern="1200" dirty="0" smtClean="0">
                <a:solidFill>
                  <a:schemeClr val="tx1"/>
                </a:solidFill>
                <a:effectLst/>
                <a:latin typeface="+mn-lt"/>
                <a:ea typeface="+mn-ea"/>
                <a:cs typeface="+mn-cs"/>
              </a:rPr>
              <a:t> maneuver.</a:t>
            </a:r>
            <a:r>
              <a:rPr lang="en-US" dirty="0" smtClean="0"/>
              <a:t> </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26</a:t>
            </a:fld>
            <a:endParaRPr lang="en-US"/>
          </a:p>
        </p:txBody>
      </p:sp>
    </p:spTree>
    <p:extLst>
      <p:ext uri="{BB962C8B-B14F-4D97-AF65-F5344CB8AC3E}">
        <p14:creationId xmlns:p14="http://schemas.microsoft.com/office/powerpoint/2010/main" val="3490046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indent="0">
              <a:buNone/>
            </a:pPr>
            <a:r>
              <a:rPr lang="en-US" sz="2600" dirty="0" smtClean="0"/>
              <a:t>1 Orbit Battery Charge Simulation</a:t>
            </a:r>
          </a:p>
          <a:p>
            <a:pPr lvl="1"/>
            <a:r>
              <a:rPr lang="en-US" sz="2600" dirty="0" smtClean="0"/>
              <a:t>Assumes orbit-average</a:t>
            </a:r>
            <a:r>
              <a:rPr lang="en-US" sz="2600" baseline="0" dirty="0" smtClean="0"/>
              <a:t> power generation through daylight period</a:t>
            </a:r>
            <a:endParaRPr lang="en-US" sz="2600" dirty="0" smtClean="0"/>
          </a:p>
          <a:p>
            <a:pPr lvl="1"/>
            <a:r>
              <a:rPr lang="en-US" sz="2600" dirty="0" smtClean="0"/>
              <a:t>Can see various operation modes in detail</a:t>
            </a:r>
          </a:p>
          <a:p>
            <a:pPr lvl="2"/>
            <a:r>
              <a:rPr lang="en-US" sz="2600" dirty="0" smtClean="0"/>
              <a:t>Specific Power Draw</a:t>
            </a:r>
          </a:p>
          <a:p>
            <a:pPr lvl="2"/>
            <a:r>
              <a:rPr lang="en-US" sz="2600" dirty="0" smtClean="0"/>
              <a:t>Orbit-in-a-life duty cycle</a:t>
            </a:r>
          </a:p>
          <a:p>
            <a:pPr lvl="2"/>
            <a:r>
              <a:rPr lang="en-US" sz="2600" dirty="0" smtClean="0"/>
              <a:t>Surface asset</a:t>
            </a:r>
            <a:r>
              <a:rPr lang="en-US" sz="2600" baseline="0" dirty="0" smtClean="0"/>
              <a:t> time of 13 minutes (occurs twice in daylight, once in eclipse)</a:t>
            </a:r>
            <a:endParaRPr lang="en-US" sz="2600" dirty="0" smtClean="0"/>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27</a:t>
            </a:fld>
            <a:endParaRPr lang="en-US"/>
          </a:p>
        </p:txBody>
      </p:sp>
    </p:spTree>
    <p:extLst>
      <p:ext uri="{BB962C8B-B14F-4D97-AF65-F5344CB8AC3E}">
        <p14:creationId xmlns:p14="http://schemas.microsoft.com/office/powerpoint/2010/main" val="1398392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err="1" smtClean="0"/>
              <a:t>Cubesat</a:t>
            </a:r>
            <a:r>
              <a:rPr lang="en-US" baseline="0" dirty="0" smtClean="0"/>
              <a:t> &lt;-&gt; Earth: Worst Case is 2% of Best Case Total Data Throughput</a:t>
            </a:r>
          </a:p>
          <a:p>
            <a:r>
              <a:rPr lang="en-US" baseline="0" dirty="0" err="1" smtClean="0"/>
              <a:t>Cubesat</a:t>
            </a:r>
            <a:r>
              <a:rPr lang="en-US" baseline="0" dirty="0" smtClean="0"/>
              <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31</a:t>
            </a:fld>
            <a:endParaRPr lang="en-US"/>
          </a:p>
        </p:txBody>
      </p:sp>
    </p:spTree>
    <p:extLst>
      <p:ext uri="{BB962C8B-B14F-4D97-AF65-F5344CB8AC3E}">
        <p14:creationId xmlns:p14="http://schemas.microsoft.com/office/powerpoint/2010/main" val="1224652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CubeSat</a:t>
            </a:r>
            <a:r>
              <a:rPr lang="en-US" baseline="0" dirty="0" smtClean="0"/>
              <a:t> &lt;-&gt; Earth: Worst Case is 2% of Best Case Total Data Throughput</a:t>
            </a:r>
          </a:p>
          <a:p>
            <a:r>
              <a:rPr lang="en-US" baseline="0" dirty="0" smtClean="0"/>
              <a:t>CubeSat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32</a:t>
            </a:fld>
            <a:endParaRPr lang="en-US" dirty="0"/>
          </a:p>
        </p:txBody>
      </p:sp>
    </p:spTree>
    <p:extLst>
      <p:ext uri="{BB962C8B-B14F-4D97-AF65-F5344CB8AC3E}">
        <p14:creationId xmlns:p14="http://schemas.microsoft.com/office/powerpoint/2010/main" val="262666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CubeSat</a:t>
            </a:r>
            <a:r>
              <a:rPr lang="en-US" baseline="0" dirty="0" smtClean="0"/>
              <a:t> &lt;-&gt; Earth: Worst Case is 2% of Best Case Total Data Throughput</a:t>
            </a:r>
          </a:p>
          <a:p>
            <a:r>
              <a:rPr lang="en-US" baseline="0" dirty="0" smtClean="0"/>
              <a:t>CubeSat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33</a:t>
            </a:fld>
            <a:endParaRPr lang="en-US" dirty="0"/>
          </a:p>
        </p:txBody>
      </p:sp>
    </p:spTree>
    <p:extLst>
      <p:ext uri="{BB962C8B-B14F-4D97-AF65-F5344CB8AC3E}">
        <p14:creationId xmlns:p14="http://schemas.microsoft.com/office/powerpoint/2010/main" val="2684362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CubeSat</a:t>
            </a:r>
            <a:r>
              <a:rPr lang="en-US" baseline="0" dirty="0" smtClean="0"/>
              <a:t> &lt;-&gt; Earth: Worst Case is 2% of Best Case Total Data Throughput</a:t>
            </a:r>
          </a:p>
          <a:p>
            <a:r>
              <a:rPr lang="en-US" baseline="0" dirty="0" smtClean="0"/>
              <a:t>CubeSat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34</a:t>
            </a:fld>
            <a:endParaRPr lang="en-US" dirty="0"/>
          </a:p>
        </p:txBody>
      </p:sp>
    </p:spTree>
    <p:extLst>
      <p:ext uri="{BB962C8B-B14F-4D97-AF65-F5344CB8AC3E}">
        <p14:creationId xmlns:p14="http://schemas.microsoft.com/office/powerpoint/2010/main" val="2126809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CubeSat</a:t>
            </a:r>
            <a:r>
              <a:rPr lang="en-US" baseline="0" dirty="0" smtClean="0"/>
              <a:t> &lt;-&gt; Earth: Worst Case is 2% of Best Case Total Data Throughput</a:t>
            </a:r>
          </a:p>
          <a:p>
            <a:r>
              <a:rPr lang="en-US" baseline="0" dirty="0" smtClean="0"/>
              <a:t>CubeSat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35</a:t>
            </a:fld>
            <a:endParaRPr lang="en-US" dirty="0"/>
          </a:p>
        </p:txBody>
      </p:sp>
    </p:spTree>
    <p:extLst>
      <p:ext uri="{BB962C8B-B14F-4D97-AF65-F5344CB8AC3E}">
        <p14:creationId xmlns:p14="http://schemas.microsoft.com/office/powerpoint/2010/main" val="2126809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CubeSat</a:t>
            </a:r>
            <a:r>
              <a:rPr lang="en-US" baseline="0" dirty="0" smtClean="0"/>
              <a:t> &lt;-&gt; Earth: Worst Case is 2% of Best Case Total Data Throughput</a:t>
            </a:r>
          </a:p>
          <a:p>
            <a:r>
              <a:rPr lang="en-US" baseline="0" dirty="0" smtClean="0"/>
              <a:t>CubeSat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36</a:t>
            </a:fld>
            <a:endParaRPr lang="en-US" dirty="0"/>
          </a:p>
        </p:txBody>
      </p:sp>
    </p:spTree>
    <p:extLst>
      <p:ext uri="{BB962C8B-B14F-4D97-AF65-F5344CB8AC3E}">
        <p14:creationId xmlns:p14="http://schemas.microsoft.com/office/powerpoint/2010/main" val="2126809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CubeSat</a:t>
            </a:r>
            <a:r>
              <a:rPr lang="en-US" baseline="0" dirty="0" smtClean="0"/>
              <a:t> &lt;-&gt; Earth: Worst Case is 2% of Best Case Total Data Throughput</a:t>
            </a:r>
          </a:p>
          <a:p>
            <a:r>
              <a:rPr lang="en-US" baseline="0" dirty="0" smtClean="0"/>
              <a:t>CubeSat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37</a:t>
            </a:fld>
            <a:endParaRPr lang="en-US" dirty="0"/>
          </a:p>
        </p:txBody>
      </p:sp>
    </p:spTree>
    <p:extLst>
      <p:ext uri="{BB962C8B-B14F-4D97-AF65-F5344CB8AC3E}">
        <p14:creationId xmlns:p14="http://schemas.microsoft.com/office/powerpoint/2010/main" val="21268090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Here</a:t>
            </a:r>
            <a:r>
              <a:rPr lang="en-US" baseline="0" dirty="0" smtClean="0"/>
              <a:t> is a CAD model of the overall </a:t>
            </a:r>
            <a:r>
              <a:rPr lang="en-US" baseline="0" dirty="0" err="1" smtClean="0"/>
              <a:t>cubesat</a:t>
            </a:r>
            <a:r>
              <a:rPr lang="en-US" baseline="0" dirty="0" smtClean="0"/>
              <a:t> in its deployed configuration with its respective front and back isometric views.</a:t>
            </a:r>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38</a:t>
            </a:fld>
            <a:endParaRPr lang="en-US"/>
          </a:p>
        </p:txBody>
      </p:sp>
    </p:spTree>
    <p:extLst>
      <p:ext uri="{BB962C8B-B14F-4D97-AF65-F5344CB8AC3E}">
        <p14:creationId xmlns:p14="http://schemas.microsoft.com/office/powerpoint/2010/main" val="1833906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CubeSat</a:t>
            </a:r>
            <a:r>
              <a:rPr lang="en-US" baseline="0" dirty="0" smtClean="0"/>
              <a:t> &lt;-&gt; Earth: Worst Case is 2% of Best Case Total Data Throughput</a:t>
            </a:r>
          </a:p>
          <a:p>
            <a:r>
              <a:rPr lang="en-US" baseline="0" dirty="0" smtClean="0"/>
              <a:t>CubeSat &lt;-&gt; Surface: Worst Case is 62% of Best Case Total Data Throughput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CubeSat &lt;-&gt; Orbiter: Worst Case is 20% of Best Case Total Data Throughput</a:t>
            </a:r>
          </a:p>
          <a:p>
            <a:endParaRPr lang="en-US" dirty="0"/>
          </a:p>
        </p:txBody>
      </p:sp>
      <p:sp>
        <p:nvSpPr>
          <p:cNvPr id="4" name="Slide Number Placeholder 3"/>
          <p:cNvSpPr>
            <a:spLocks noGrp="1"/>
          </p:cNvSpPr>
          <p:nvPr>
            <p:ph type="sldNum" sz="quarter" idx="10"/>
          </p:nvPr>
        </p:nvSpPr>
        <p:spPr/>
        <p:txBody>
          <a:bodyPr/>
          <a:lstStyle/>
          <a:p>
            <a:fld id="{438B128A-8BB2-4C67-8E08-FD095671CC2B}" type="slidenum">
              <a:rPr lang="en-US" smtClean="0"/>
              <a:pPr/>
              <a:t>41</a:t>
            </a:fld>
            <a:endParaRPr lang="en-US" dirty="0"/>
          </a:p>
        </p:txBody>
      </p:sp>
    </p:spTree>
    <p:extLst>
      <p:ext uri="{BB962C8B-B14F-4D97-AF65-F5344CB8AC3E}">
        <p14:creationId xmlns:p14="http://schemas.microsoft.com/office/powerpoint/2010/main" val="40658112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76602" y="1100670"/>
            <a:ext cx="10988040" cy="1960033"/>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3657600" y="4572000"/>
            <a:ext cx="10241280" cy="2336800"/>
          </a:xfrm>
        </p:spPr>
        <p:txBody>
          <a:bodyPr/>
          <a:lstStyle>
            <a:lvl1pPr marL="0" indent="0" algn="ctr">
              <a:buNone/>
              <a:defRPr>
                <a:solidFill>
                  <a:schemeClr val="tx1">
                    <a:tint val="75000"/>
                  </a:schemeClr>
                </a:solidFill>
              </a:defRPr>
            </a:lvl1pPr>
            <a:lvl2pPr marL="652915" indent="0" algn="ctr">
              <a:buNone/>
              <a:defRPr>
                <a:solidFill>
                  <a:schemeClr val="tx1">
                    <a:tint val="75000"/>
                  </a:schemeClr>
                </a:solidFill>
              </a:defRPr>
            </a:lvl2pPr>
            <a:lvl3pPr marL="1305831" indent="0" algn="ctr">
              <a:buNone/>
              <a:defRPr>
                <a:solidFill>
                  <a:schemeClr val="tx1">
                    <a:tint val="75000"/>
                  </a:schemeClr>
                </a:solidFill>
              </a:defRPr>
            </a:lvl3pPr>
            <a:lvl4pPr marL="1958748" indent="0" algn="ctr">
              <a:buNone/>
              <a:defRPr>
                <a:solidFill>
                  <a:schemeClr val="tx1">
                    <a:tint val="75000"/>
                  </a:schemeClr>
                </a:solidFill>
              </a:defRPr>
            </a:lvl4pPr>
            <a:lvl5pPr marL="2611663" indent="0" algn="ctr">
              <a:buNone/>
              <a:defRPr>
                <a:solidFill>
                  <a:schemeClr val="tx1">
                    <a:tint val="75000"/>
                  </a:schemeClr>
                </a:solidFill>
              </a:defRPr>
            </a:lvl5pPr>
            <a:lvl6pPr marL="3264579" indent="0" algn="ctr">
              <a:buNone/>
              <a:defRPr>
                <a:solidFill>
                  <a:schemeClr val="tx1">
                    <a:tint val="75000"/>
                  </a:schemeClr>
                </a:solidFill>
              </a:defRPr>
            </a:lvl6pPr>
            <a:lvl7pPr marL="3917495" indent="0" algn="ctr">
              <a:buNone/>
              <a:defRPr>
                <a:solidFill>
                  <a:schemeClr val="tx1">
                    <a:tint val="75000"/>
                  </a:schemeClr>
                </a:solidFill>
              </a:defRPr>
            </a:lvl7pPr>
            <a:lvl8pPr marL="4570410" indent="0" algn="ctr">
              <a:buNone/>
              <a:defRPr>
                <a:solidFill>
                  <a:schemeClr val="tx1">
                    <a:tint val="75000"/>
                  </a:schemeClr>
                </a:solidFill>
              </a:defRPr>
            </a:lvl8pPr>
            <a:lvl9pPr marL="5223325" indent="0" algn="ctr">
              <a:buNone/>
              <a:defRPr>
                <a:solidFill>
                  <a:schemeClr val="tx1">
                    <a:tint val="75000"/>
                  </a:schemeClr>
                </a:solidFill>
              </a:defRPr>
            </a:lvl9pPr>
          </a:lstStyle>
          <a:p>
            <a:r>
              <a:rPr lang="en-US" smtClean="0"/>
              <a:t>Click to edit Master subtitle style</a:t>
            </a:r>
            <a:endParaRPr lang="en-US"/>
          </a:p>
        </p:txBody>
      </p:sp>
      <p:cxnSp>
        <p:nvCxnSpPr>
          <p:cNvPr id="8" name="Straight Connector 2"/>
          <p:cNvCxnSpPr>
            <a:cxnSpLocks noChangeShapeType="1"/>
          </p:cNvCxnSpPr>
          <p:nvPr userDrawn="1"/>
        </p:nvCxnSpPr>
        <p:spPr bwMode="auto">
          <a:xfrm rot="5400000">
            <a:off x="-1828800" y="4572000"/>
            <a:ext cx="9144000" cy="0"/>
          </a:xfrm>
          <a:prstGeom prst="line">
            <a:avLst/>
          </a:prstGeom>
          <a:ln>
            <a:solidFill>
              <a:schemeClr val="accent1">
                <a:lumMod val="75000"/>
              </a:schemeClr>
            </a:solidFill>
            <a:headEnd/>
            <a:tailEnd/>
          </a:ln>
        </p:spPr>
        <p:style>
          <a:lnRef idx="3">
            <a:schemeClr val="accent1"/>
          </a:lnRef>
          <a:fillRef idx="0">
            <a:schemeClr val="accent1"/>
          </a:fillRef>
          <a:effectRef idx="2">
            <a:schemeClr val="accent1"/>
          </a:effectRef>
          <a:fontRef idx="minor">
            <a:schemeClr val="tx1"/>
          </a:fontRef>
        </p:style>
      </p:cxnSp>
      <p:pic>
        <p:nvPicPr>
          <p:cNvPr id="10" name="Picture 7" descr="http://www.bomlabs.com/wp-content/uploads/2013/09/mars_atmosphere-HD.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0586" r="8058"/>
          <a:stretch/>
        </p:blipFill>
        <p:spPr bwMode="auto">
          <a:xfrm>
            <a:off x="2" y="1524000"/>
            <a:ext cx="2743200" cy="762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GT SSDL Logo"/>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12" y="0"/>
            <a:ext cx="2743200" cy="6858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pic>
        <p:nvPicPr>
          <p:cNvPr id="12" name="Picture 8" descr="http://pepl.engin.umich.edu/images/NASA_JPL_logo.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 y="685800"/>
            <a:ext cx="2743198" cy="830580"/>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2969" y="7970516"/>
            <a:ext cx="6510541" cy="899162"/>
          </a:xfrm>
          <a:prstGeom prst="rect">
            <a:avLst/>
          </a:prstGeom>
        </p:spPr>
      </p:pic>
    </p:spTree>
    <p:extLst>
      <p:ext uri="{BB962C8B-B14F-4D97-AF65-F5344CB8AC3E}">
        <p14:creationId xmlns:p14="http://schemas.microsoft.com/office/powerpoint/2010/main" val="281576580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p:nvPr userDrawn="1"/>
        </p:nvSpPr>
        <p:spPr bwMode="auto">
          <a:xfrm>
            <a:off x="255207" y="2242694"/>
            <a:ext cx="1981200" cy="780643"/>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2B54"/>
                </a:solidFill>
                <a:effectLst/>
                <a:latin typeface="Arial" charset="0"/>
              </a:rPr>
              <a:t>Motivation/</a:t>
            </a:r>
          </a:p>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2B54"/>
                </a:solidFill>
                <a:effectLst/>
                <a:latin typeface="Arial" charset="0"/>
              </a:rPr>
              <a:t>Background</a:t>
            </a:r>
          </a:p>
        </p:txBody>
      </p:sp>
      <p:sp>
        <p:nvSpPr>
          <p:cNvPr id="8" name="Rectangle 7"/>
          <p:cNvSpPr/>
          <p:nvPr userDrawn="1"/>
        </p:nvSpPr>
        <p:spPr bwMode="auto">
          <a:xfrm>
            <a:off x="266496" y="3255802"/>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Overview</a:t>
            </a:r>
          </a:p>
        </p:txBody>
      </p:sp>
      <p:sp>
        <p:nvSpPr>
          <p:cNvPr id="9" name="Rectangle 8"/>
          <p:cNvSpPr/>
          <p:nvPr userDrawn="1"/>
        </p:nvSpPr>
        <p:spPr bwMode="auto">
          <a:xfrm>
            <a:off x="266496" y="4277104"/>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Flight System</a:t>
            </a:r>
          </a:p>
        </p:txBody>
      </p:sp>
      <p:sp>
        <p:nvSpPr>
          <p:cNvPr id="10" name="Rectangle 9"/>
          <p:cNvSpPr/>
          <p:nvPr userDrawn="1"/>
        </p:nvSpPr>
        <p:spPr bwMode="auto">
          <a:xfrm>
            <a:off x="286252" y="5296525"/>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Telecom Relay Performance</a:t>
            </a:r>
          </a:p>
        </p:txBody>
      </p:sp>
      <p:sp>
        <p:nvSpPr>
          <p:cNvPr id="11" name="Rectangle 10"/>
          <p:cNvSpPr/>
          <p:nvPr userDrawn="1"/>
        </p:nvSpPr>
        <p:spPr bwMode="auto">
          <a:xfrm>
            <a:off x="286252" y="6315946"/>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Summary</a:t>
            </a:r>
          </a:p>
        </p:txBody>
      </p:sp>
      <p:sp>
        <p:nvSpPr>
          <p:cNvPr id="14" name="Slide Number Placeholder 13"/>
          <p:cNvSpPr>
            <a:spLocks noGrp="1"/>
          </p:cNvSpPr>
          <p:nvPr>
            <p:ph type="sldNum" sz="quarter" idx="11"/>
          </p:nvPr>
        </p:nvSpPr>
        <p:spPr>
          <a:xfrm>
            <a:off x="6248400" y="8534402"/>
            <a:ext cx="3413760" cy="486833"/>
          </a:xfrm>
          <a:prstGeom prst="rect">
            <a:avLst/>
          </a:prstGeom>
        </p:spPr>
        <p:txBody>
          <a:bodyPr/>
          <a:lstStyle>
            <a:lvl1pPr algn="ctr">
              <a:defRPr/>
            </a:lvl1pPr>
          </a:lstStyle>
          <a:p>
            <a:fld id="{C293C775-0233-47A9-932A-C5BFCD1F1B09}" type="slidenum">
              <a:rPr lang="en-US" smtClean="0"/>
              <a:pPr/>
              <a:t>‹#›</a:t>
            </a:fld>
            <a:endParaRPr lang="en-US" dirty="0"/>
          </a:p>
        </p:txBody>
      </p:sp>
    </p:spTree>
    <p:extLst>
      <p:ext uri="{BB962C8B-B14F-4D97-AF65-F5344CB8AC3E}">
        <p14:creationId xmlns:p14="http://schemas.microsoft.com/office/powerpoint/2010/main" val="14330912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8" name="Slide Number Placeholder 13"/>
          <p:cNvSpPr>
            <a:spLocks noGrp="1"/>
          </p:cNvSpPr>
          <p:nvPr>
            <p:ph type="sldNum" sz="quarter" idx="11"/>
          </p:nvPr>
        </p:nvSpPr>
        <p:spPr>
          <a:xfrm>
            <a:off x="6248400" y="8534402"/>
            <a:ext cx="3413760" cy="486833"/>
          </a:xfrm>
          <a:prstGeom prst="rect">
            <a:avLst/>
          </a:prstGeom>
        </p:spPr>
        <p:txBody>
          <a:bodyPr/>
          <a:lstStyle>
            <a:lvl1pPr algn="ctr">
              <a:defRPr/>
            </a:lvl1pPr>
          </a:lstStyle>
          <a:p>
            <a:fld id="{C293C775-0233-47A9-932A-C5BFCD1F1B09}" type="slidenum">
              <a:rPr lang="en-US" smtClean="0"/>
              <a:pPr/>
              <a:t>‹#›</a:t>
            </a:fld>
            <a:endParaRPr lang="en-US" dirty="0"/>
          </a:p>
        </p:txBody>
      </p:sp>
      <p:sp>
        <p:nvSpPr>
          <p:cNvPr id="19" name="Rectangle 18"/>
          <p:cNvSpPr/>
          <p:nvPr userDrawn="1"/>
        </p:nvSpPr>
        <p:spPr bwMode="auto">
          <a:xfrm>
            <a:off x="255207" y="2242694"/>
            <a:ext cx="1981200" cy="780643"/>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1"/>
                </a:solidFill>
                <a:effectLst/>
                <a:latin typeface="Arial" charset="0"/>
              </a:rPr>
              <a:t>Motivation/</a:t>
            </a:r>
          </a:p>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1"/>
                </a:solidFill>
                <a:effectLst/>
                <a:latin typeface="Arial" charset="0"/>
              </a:rPr>
              <a:t>Background</a:t>
            </a:r>
          </a:p>
        </p:txBody>
      </p:sp>
      <p:sp>
        <p:nvSpPr>
          <p:cNvPr id="20" name="Rectangle 19"/>
          <p:cNvSpPr/>
          <p:nvPr userDrawn="1"/>
        </p:nvSpPr>
        <p:spPr bwMode="auto">
          <a:xfrm>
            <a:off x="266496" y="3255802"/>
            <a:ext cx="1981200" cy="78883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Arial" charset="0"/>
              </a:rPr>
              <a:t>Overview</a:t>
            </a:r>
          </a:p>
        </p:txBody>
      </p:sp>
      <p:sp>
        <p:nvSpPr>
          <p:cNvPr id="21" name="Rectangle 20"/>
          <p:cNvSpPr/>
          <p:nvPr userDrawn="1"/>
        </p:nvSpPr>
        <p:spPr bwMode="auto">
          <a:xfrm>
            <a:off x="266496" y="4277104"/>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Flight System</a:t>
            </a:r>
          </a:p>
        </p:txBody>
      </p:sp>
      <p:sp>
        <p:nvSpPr>
          <p:cNvPr id="22" name="Rectangle 21"/>
          <p:cNvSpPr/>
          <p:nvPr userDrawn="1"/>
        </p:nvSpPr>
        <p:spPr bwMode="auto">
          <a:xfrm>
            <a:off x="286252" y="5296525"/>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Telecom Relay Performance</a:t>
            </a:r>
          </a:p>
        </p:txBody>
      </p:sp>
      <p:sp>
        <p:nvSpPr>
          <p:cNvPr id="23" name="Rectangle 22"/>
          <p:cNvSpPr/>
          <p:nvPr userDrawn="1"/>
        </p:nvSpPr>
        <p:spPr bwMode="auto">
          <a:xfrm>
            <a:off x="286252" y="6315946"/>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Summary</a:t>
            </a:r>
          </a:p>
        </p:txBody>
      </p:sp>
    </p:spTree>
    <p:extLst>
      <p:ext uri="{BB962C8B-B14F-4D97-AF65-F5344CB8AC3E}">
        <p14:creationId xmlns:p14="http://schemas.microsoft.com/office/powerpoint/2010/main" val="340064890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3"/>
          <p:cNvSpPr>
            <a:spLocks noGrp="1"/>
          </p:cNvSpPr>
          <p:nvPr>
            <p:ph type="sldNum" sz="quarter" idx="11"/>
          </p:nvPr>
        </p:nvSpPr>
        <p:spPr>
          <a:xfrm>
            <a:off x="6248400" y="8534402"/>
            <a:ext cx="3413760" cy="486833"/>
          </a:xfrm>
          <a:prstGeom prst="rect">
            <a:avLst/>
          </a:prstGeom>
        </p:spPr>
        <p:txBody>
          <a:bodyPr/>
          <a:lstStyle>
            <a:lvl1pPr algn="ctr">
              <a:defRPr/>
            </a:lvl1pPr>
          </a:lstStyle>
          <a:p>
            <a:fld id="{C293C775-0233-47A9-932A-C5BFCD1F1B09}" type="slidenum">
              <a:rPr lang="en-US" smtClean="0"/>
              <a:pPr/>
              <a:t>‹#›</a:t>
            </a:fld>
            <a:endParaRPr lang="en-US" dirty="0"/>
          </a:p>
        </p:txBody>
      </p:sp>
      <p:sp>
        <p:nvSpPr>
          <p:cNvPr id="20" name="Rectangle 19"/>
          <p:cNvSpPr/>
          <p:nvPr userDrawn="1"/>
        </p:nvSpPr>
        <p:spPr bwMode="auto">
          <a:xfrm>
            <a:off x="255207" y="2242694"/>
            <a:ext cx="1981200" cy="780643"/>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1"/>
                </a:solidFill>
                <a:effectLst/>
                <a:latin typeface="Arial" charset="0"/>
              </a:rPr>
              <a:t>Motivation/</a:t>
            </a:r>
          </a:p>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1"/>
                </a:solidFill>
                <a:effectLst/>
                <a:latin typeface="Arial" charset="0"/>
              </a:rPr>
              <a:t>Background</a:t>
            </a:r>
          </a:p>
        </p:txBody>
      </p:sp>
      <p:sp>
        <p:nvSpPr>
          <p:cNvPr id="24" name="Rectangle 23"/>
          <p:cNvSpPr/>
          <p:nvPr userDrawn="1"/>
        </p:nvSpPr>
        <p:spPr bwMode="auto">
          <a:xfrm>
            <a:off x="266496" y="3255802"/>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Overview</a:t>
            </a:r>
          </a:p>
        </p:txBody>
      </p:sp>
      <p:sp>
        <p:nvSpPr>
          <p:cNvPr id="25" name="Rectangle 24"/>
          <p:cNvSpPr/>
          <p:nvPr userDrawn="1"/>
        </p:nvSpPr>
        <p:spPr bwMode="auto">
          <a:xfrm>
            <a:off x="266496" y="4277104"/>
            <a:ext cx="1981200" cy="78883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Arial" charset="0"/>
              </a:rPr>
              <a:t>Flight System</a:t>
            </a:r>
          </a:p>
        </p:txBody>
      </p:sp>
      <p:sp>
        <p:nvSpPr>
          <p:cNvPr id="26" name="Rectangle 25"/>
          <p:cNvSpPr/>
          <p:nvPr userDrawn="1"/>
        </p:nvSpPr>
        <p:spPr bwMode="auto">
          <a:xfrm>
            <a:off x="286252" y="5296525"/>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Telecom Relay Performance</a:t>
            </a:r>
          </a:p>
        </p:txBody>
      </p:sp>
      <p:sp>
        <p:nvSpPr>
          <p:cNvPr id="27" name="Rectangle 26"/>
          <p:cNvSpPr/>
          <p:nvPr userDrawn="1"/>
        </p:nvSpPr>
        <p:spPr bwMode="auto">
          <a:xfrm>
            <a:off x="286252" y="6315946"/>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Summary</a:t>
            </a:r>
          </a:p>
        </p:txBody>
      </p:sp>
    </p:spTree>
    <p:extLst>
      <p:ext uri="{BB962C8B-B14F-4D97-AF65-F5344CB8AC3E}">
        <p14:creationId xmlns:p14="http://schemas.microsoft.com/office/powerpoint/2010/main" val="2180633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3"/>
          <p:cNvSpPr>
            <a:spLocks noGrp="1"/>
          </p:cNvSpPr>
          <p:nvPr>
            <p:ph type="sldNum" sz="quarter" idx="11"/>
          </p:nvPr>
        </p:nvSpPr>
        <p:spPr>
          <a:xfrm>
            <a:off x="6248400" y="8534402"/>
            <a:ext cx="3413760" cy="486833"/>
          </a:xfrm>
          <a:prstGeom prst="rect">
            <a:avLst/>
          </a:prstGeom>
        </p:spPr>
        <p:txBody>
          <a:bodyPr/>
          <a:lstStyle>
            <a:lvl1pPr algn="ctr">
              <a:defRPr/>
            </a:lvl1pPr>
          </a:lstStyle>
          <a:p>
            <a:fld id="{C293C775-0233-47A9-932A-C5BFCD1F1B09}" type="slidenum">
              <a:rPr lang="en-US" smtClean="0"/>
              <a:pPr/>
              <a:t>‹#›</a:t>
            </a:fld>
            <a:endParaRPr lang="en-US" dirty="0"/>
          </a:p>
        </p:txBody>
      </p:sp>
      <p:sp>
        <p:nvSpPr>
          <p:cNvPr id="11" name="Rectangle 10"/>
          <p:cNvSpPr/>
          <p:nvPr userDrawn="1"/>
        </p:nvSpPr>
        <p:spPr bwMode="auto">
          <a:xfrm>
            <a:off x="255207" y="2242694"/>
            <a:ext cx="1981200" cy="780643"/>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1"/>
                </a:solidFill>
                <a:effectLst/>
                <a:latin typeface="Arial" charset="0"/>
              </a:rPr>
              <a:t>Motivation/</a:t>
            </a:r>
          </a:p>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1"/>
                </a:solidFill>
                <a:effectLst/>
                <a:latin typeface="Arial" charset="0"/>
              </a:rPr>
              <a:t>Background</a:t>
            </a:r>
          </a:p>
        </p:txBody>
      </p:sp>
      <p:sp>
        <p:nvSpPr>
          <p:cNvPr id="12" name="Rectangle 11"/>
          <p:cNvSpPr/>
          <p:nvPr userDrawn="1"/>
        </p:nvSpPr>
        <p:spPr bwMode="auto">
          <a:xfrm>
            <a:off x="266496" y="3255802"/>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Overview</a:t>
            </a:r>
          </a:p>
        </p:txBody>
      </p:sp>
      <p:sp>
        <p:nvSpPr>
          <p:cNvPr id="17" name="Rectangle 16"/>
          <p:cNvSpPr/>
          <p:nvPr userDrawn="1"/>
        </p:nvSpPr>
        <p:spPr bwMode="auto">
          <a:xfrm>
            <a:off x="266496" y="4277104"/>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Flight System</a:t>
            </a:r>
          </a:p>
        </p:txBody>
      </p:sp>
      <p:sp>
        <p:nvSpPr>
          <p:cNvPr id="18" name="Rectangle 17"/>
          <p:cNvSpPr/>
          <p:nvPr userDrawn="1"/>
        </p:nvSpPr>
        <p:spPr bwMode="auto">
          <a:xfrm>
            <a:off x="286252" y="5296525"/>
            <a:ext cx="1981200" cy="78883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Arial" charset="0"/>
              </a:rPr>
              <a:t>Telecom Relay Performance</a:t>
            </a:r>
          </a:p>
        </p:txBody>
      </p:sp>
      <p:sp>
        <p:nvSpPr>
          <p:cNvPr id="19" name="Rectangle 18"/>
          <p:cNvSpPr/>
          <p:nvPr userDrawn="1"/>
        </p:nvSpPr>
        <p:spPr bwMode="auto">
          <a:xfrm>
            <a:off x="286252" y="6315946"/>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Summary</a:t>
            </a:r>
          </a:p>
        </p:txBody>
      </p:sp>
    </p:spTree>
    <p:extLst>
      <p:ext uri="{BB962C8B-B14F-4D97-AF65-F5344CB8AC3E}">
        <p14:creationId xmlns:p14="http://schemas.microsoft.com/office/powerpoint/2010/main" val="41739962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3"/>
          <p:cNvSpPr>
            <a:spLocks noGrp="1"/>
          </p:cNvSpPr>
          <p:nvPr>
            <p:ph type="sldNum" sz="quarter" idx="11"/>
          </p:nvPr>
        </p:nvSpPr>
        <p:spPr>
          <a:xfrm>
            <a:off x="6248400" y="8534402"/>
            <a:ext cx="3413760" cy="486833"/>
          </a:xfrm>
          <a:prstGeom prst="rect">
            <a:avLst/>
          </a:prstGeom>
        </p:spPr>
        <p:txBody>
          <a:bodyPr/>
          <a:lstStyle>
            <a:lvl1pPr algn="ctr">
              <a:defRPr/>
            </a:lvl1pPr>
          </a:lstStyle>
          <a:p>
            <a:fld id="{C293C775-0233-47A9-932A-C5BFCD1F1B09}" type="slidenum">
              <a:rPr lang="en-US" smtClean="0"/>
              <a:pPr/>
              <a:t>‹#›</a:t>
            </a:fld>
            <a:endParaRPr lang="en-US" dirty="0"/>
          </a:p>
        </p:txBody>
      </p:sp>
      <p:sp>
        <p:nvSpPr>
          <p:cNvPr id="11" name="Rectangle 10"/>
          <p:cNvSpPr/>
          <p:nvPr userDrawn="1"/>
        </p:nvSpPr>
        <p:spPr bwMode="auto">
          <a:xfrm>
            <a:off x="255207" y="2242694"/>
            <a:ext cx="1981200" cy="780643"/>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1"/>
                </a:solidFill>
                <a:effectLst/>
                <a:latin typeface="Arial" charset="0"/>
              </a:rPr>
              <a:t>Motivation/</a:t>
            </a:r>
          </a:p>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1"/>
                </a:solidFill>
                <a:effectLst/>
                <a:latin typeface="Arial" charset="0"/>
              </a:rPr>
              <a:t>Background</a:t>
            </a:r>
          </a:p>
        </p:txBody>
      </p:sp>
      <p:sp>
        <p:nvSpPr>
          <p:cNvPr id="12" name="Rectangle 11"/>
          <p:cNvSpPr/>
          <p:nvPr userDrawn="1"/>
        </p:nvSpPr>
        <p:spPr bwMode="auto">
          <a:xfrm>
            <a:off x="266496" y="3255802"/>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Overview</a:t>
            </a:r>
          </a:p>
        </p:txBody>
      </p:sp>
      <p:sp>
        <p:nvSpPr>
          <p:cNvPr id="17" name="Rectangle 16"/>
          <p:cNvSpPr/>
          <p:nvPr userDrawn="1"/>
        </p:nvSpPr>
        <p:spPr bwMode="auto">
          <a:xfrm>
            <a:off x="266496" y="4277104"/>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Flight System</a:t>
            </a:r>
          </a:p>
        </p:txBody>
      </p:sp>
      <p:sp>
        <p:nvSpPr>
          <p:cNvPr id="18" name="Rectangle 17"/>
          <p:cNvSpPr/>
          <p:nvPr userDrawn="1"/>
        </p:nvSpPr>
        <p:spPr bwMode="auto">
          <a:xfrm>
            <a:off x="286252" y="5296525"/>
            <a:ext cx="1981200" cy="788837"/>
          </a:xfrm>
          <a:prstGeom prst="rect">
            <a:avLst/>
          </a:prstGeom>
          <a:solidFill>
            <a:srgbClr val="08284A"/>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0AF13"/>
                </a:solidFill>
                <a:effectLst/>
                <a:latin typeface="Arial" charset="0"/>
              </a:rPr>
              <a:t>Telecom Relay Performance</a:t>
            </a:r>
          </a:p>
        </p:txBody>
      </p:sp>
      <p:sp>
        <p:nvSpPr>
          <p:cNvPr id="19" name="Rectangle 18"/>
          <p:cNvSpPr/>
          <p:nvPr userDrawn="1"/>
        </p:nvSpPr>
        <p:spPr bwMode="auto">
          <a:xfrm>
            <a:off x="286252" y="6315946"/>
            <a:ext cx="1981200" cy="78883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17" tIns="45709" rIns="91417" bIns="45709" numCol="1" rtlCol="0" anchor="ctr" anchorCtr="0" compatLnSpc="1">
            <a:prstTxWarp prst="textNoShape">
              <a:avLst/>
            </a:prstTxWarp>
          </a:bodyPr>
          <a:lstStyle/>
          <a:p>
            <a:pPr marL="0" marR="0" indent="0" algn="ctr" defTabSz="914172"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Arial" charset="0"/>
              </a:rPr>
              <a:t>Summary</a:t>
            </a:r>
          </a:p>
        </p:txBody>
      </p:sp>
    </p:spTree>
    <p:extLst>
      <p:ext uri="{BB962C8B-B14F-4D97-AF65-F5344CB8AC3E}">
        <p14:creationId xmlns:p14="http://schemas.microsoft.com/office/powerpoint/2010/main" val="41739962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13"/>
          <p:cNvSpPr>
            <a:spLocks noGrp="1"/>
          </p:cNvSpPr>
          <p:nvPr>
            <p:ph type="sldNum" sz="quarter" idx="11"/>
          </p:nvPr>
        </p:nvSpPr>
        <p:spPr>
          <a:xfrm>
            <a:off x="6248400" y="8534402"/>
            <a:ext cx="3413760" cy="486833"/>
          </a:xfrm>
          <a:prstGeom prst="rect">
            <a:avLst/>
          </a:prstGeom>
        </p:spPr>
        <p:txBody>
          <a:bodyPr/>
          <a:lstStyle>
            <a:lvl1pPr algn="ctr">
              <a:defRPr/>
            </a:lvl1pPr>
          </a:lstStyle>
          <a:p>
            <a:fld id="{C293C775-0233-47A9-932A-C5BFCD1F1B09}" type="slidenum">
              <a:rPr lang="en-US" smtClean="0"/>
              <a:pPr/>
              <a:t>‹#›</a:t>
            </a:fld>
            <a:endParaRPr lang="en-US" dirty="0"/>
          </a:p>
        </p:txBody>
      </p:sp>
    </p:spTree>
    <p:extLst>
      <p:ext uri="{BB962C8B-B14F-4D97-AF65-F5344CB8AC3E}">
        <p14:creationId xmlns:p14="http://schemas.microsoft.com/office/powerpoint/2010/main" val="16484842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875871"/>
            <a:ext cx="12435840" cy="1816100"/>
          </a:xfrm>
        </p:spPr>
        <p:txBody>
          <a:bodyPr anchor="t"/>
          <a:lstStyle>
            <a:lvl1pPr algn="l">
              <a:defRPr sz="5600" b="1" cap="all"/>
            </a:lvl1pPr>
          </a:lstStyle>
          <a:p>
            <a:r>
              <a:rPr lang="en-US" smtClean="0"/>
              <a:t>Click to edit Master title style</a:t>
            </a:r>
            <a:endParaRPr lang="en-US"/>
          </a:p>
        </p:txBody>
      </p:sp>
      <p:sp>
        <p:nvSpPr>
          <p:cNvPr id="3" name="Text Placeholder 2"/>
          <p:cNvSpPr>
            <a:spLocks noGrp="1"/>
          </p:cNvSpPr>
          <p:nvPr>
            <p:ph type="body" idx="1"/>
          </p:nvPr>
        </p:nvSpPr>
        <p:spPr>
          <a:xfrm>
            <a:off x="1155701" y="3875621"/>
            <a:ext cx="12435840" cy="2000249"/>
          </a:xfrm>
        </p:spPr>
        <p:txBody>
          <a:bodyPr anchor="b"/>
          <a:lstStyle>
            <a:lvl1pPr marL="0" indent="0">
              <a:buNone/>
              <a:defRPr sz="3000">
                <a:solidFill>
                  <a:schemeClr val="tx1">
                    <a:tint val="75000"/>
                  </a:schemeClr>
                </a:solidFill>
              </a:defRPr>
            </a:lvl1pPr>
            <a:lvl2pPr marL="652915" indent="0">
              <a:buNone/>
              <a:defRPr sz="2500">
                <a:solidFill>
                  <a:schemeClr val="tx1">
                    <a:tint val="75000"/>
                  </a:schemeClr>
                </a:solidFill>
              </a:defRPr>
            </a:lvl2pPr>
            <a:lvl3pPr marL="1305831" indent="0">
              <a:buNone/>
              <a:defRPr sz="2200">
                <a:solidFill>
                  <a:schemeClr val="tx1">
                    <a:tint val="75000"/>
                  </a:schemeClr>
                </a:solidFill>
              </a:defRPr>
            </a:lvl3pPr>
            <a:lvl4pPr marL="1958748" indent="0">
              <a:buNone/>
              <a:defRPr sz="1900">
                <a:solidFill>
                  <a:schemeClr val="tx1">
                    <a:tint val="75000"/>
                  </a:schemeClr>
                </a:solidFill>
              </a:defRPr>
            </a:lvl4pPr>
            <a:lvl5pPr marL="2611663" indent="0">
              <a:buNone/>
              <a:defRPr sz="1900">
                <a:solidFill>
                  <a:schemeClr val="tx1">
                    <a:tint val="75000"/>
                  </a:schemeClr>
                </a:solidFill>
              </a:defRPr>
            </a:lvl5pPr>
            <a:lvl6pPr marL="3264579" indent="0">
              <a:buNone/>
              <a:defRPr sz="1900">
                <a:solidFill>
                  <a:schemeClr val="tx1">
                    <a:tint val="75000"/>
                  </a:schemeClr>
                </a:solidFill>
              </a:defRPr>
            </a:lvl6pPr>
            <a:lvl7pPr marL="3917495" indent="0">
              <a:buNone/>
              <a:defRPr sz="1900">
                <a:solidFill>
                  <a:schemeClr val="tx1">
                    <a:tint val="75000"/>
                  </a:schemeClr>
                </a:solidFill>
              </a:defRPr>
            </a:lvl7pPr>
            <a:lvl8pPr marL="4570410" indent="0">
              <a:buNone/>
              <a:defRPr sz="1900">
                <a:solidFill>
                  <a:schemeClr val="tx1">
                    <a:tint val="75000"/>
                  </a:schemeClr>
                </a:solidFill>
              </a:defRPr>
            </a:lvl8pPr>
            <a:lvl9pPr marL="5223325" indent="0">
              <a:buNone/>
              <a:defRPr sz="19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6" name="Slide Number Placeholder 5"/>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364780869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1520" y="2133601"/>
            <a:ext cx="6461760" cy="6034619"/>
          </a:xfrm>
        </p:spPr>
        <p:txBody>
          <a:bodyPr/>
          <a:lstStyle>
            <a:lvl1pPr>
              <a:defRPr sz="4000"/>
            </a:lvl1pPr>
            <a:lvl2pPr>
              <a:defRPr sz="3400"/>
            </a:lvl2pPr>
            <a:lvl3pPr>
              <a:defRPr sz="30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37120" y="2133601"/>
            <a:ext cx="6461760" cy="6034619"/>
          </a:xfrm>
        </p:spPr>
        <p:txBody>
          <a:bodyPr/>
          <a:lstStyle>
            <a:lvl1pPr>
              <a:defRPr sz="4000"/>
            </a:lvl1pPr>
            <a:lvl2pPr>
              <a:defRPr sz="3400"/>
            </a:lvl2pPr>
            <a:lvl3pPr>
              <a:defRPr sz="30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06240" y="8475138"/>
            <a:ext cx="3413760" cy="486833"/>
          </a:xfrm>
          <a:prstGeom prst="rect">
            <a:avLst/>
          </a:prstGeom>
        </p:spPr>
        <p:txBody>
          <a:bodyPr lIns="91417" tIns="45709" rIns="91417" bIns="45709"/>
          <a:lstStyle/>
          <a:p>
            <a:fld id="{14C17CD8-35DC-4227-98E4-6143980BD3A1}" type="datetime1">
              <a:rPr lang="en-US" smtClean="0"/>
              <a:pPr/>
              <a:t>4/18/2016</a:t>
            </a:fld>
            <a:endParaRPr lang="en-US"/>
          </a:p>
        </p:txBody>
      </p:sp>
      <p:sp>
        <p:nvSpPr>
          <p:cNvPr id="6" name="Footer Placeholder 5"/>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7" name="Slide Number Placeholder 6"/>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63898564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31523" y="2046817"/>
            <a:ext cx="6464301" cy="853016"/>
          </a:xfrm>
        </p:spPr>
        <p:txBody>
          <a:bodyPr anchor="b"/>
          <a:lstStyle>
            <a:lvl1pPr marL="0" indent="0">
              <a:buNone/>
              <a:defRPr sz="3400" b="1"/>
            </a:lvl1pPr>
            <a:lvl2pPr marL="652915" indent="0">
              <a:buNone/>
              <a:defRPr sz="3000" b="1"/>
            </a:lvl2pPr>
            <a:lvl3pPr marL="1305831" indent="0">
              <a:buNone/>
              <a:defRPr sz="2500" b="1"/>
            </a:lvl3pPr>
            <a:lvl4pPr marL="1958748" indent="0">
              <a:buNone/>
              <a:defRPr sz="2200" b="1"/>
            </a:lvl4pPr>
            <a:lvl5pPr marL="2611663" indent="0">
              <a:buNone/>
              <a:defRPr sz="2200" b="1"/>
            </a:lvl5pPr>
            <a:lvl6pPr marL="3264579" indent="0">
              <a:buNone/>
              <a:defRPr sz="2200" b="1"/>
            </a:lvl6pPr>
            <a:lvl7pPr marL="3917495" indent="0">
              <a:buNone/>
              <a:defRPr sz="2200" b="1"/>
            </a:lvl7pPr>
            <a:lvl8pPr marL="4570410" indent="0">
              <a:buNone/>
              <a:defRPr sz="2200" b="1"/>
            </a:lvl8pPr>
            <a:lvl9pPr marL="5223325"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731523" y="2899833"/>
            <a:ext cx="6464301" cy="5268384"/>
          </a:xfrm>
        </p:spPr>
        <p:txBody>
          <a:bodyPr/>
          <a:lstStyle>
            <a:lvl1pPr>
              <a:defRPr sz="34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32042" y="2046817"/>
            <a:ext cx="6466840" cy="853016"/>
          </a:xfrm>
        </p:spPr>
        <p:txBody>
          <a:bodyPr anchor="b"/>
          <a:lstStyle>
            <a:lvl1pPr marL="0" indent="0">
              <a:buNone/>
              <a:defRPr sz="3400" b="1"/>
            </a:lvl1pPr>
            <a:lvl2pPr marL="652915" indent="0">
              <a:buNone/>
              <a:defRPr sz="3000" b="1"/>
            </a:lvl2pPr>
            <a:lvl3pPr marL="1305831" indent="0">
              <a:buNone/>
              <a:defRPr sz="2500" b="1"/>
            </a:lvl3pPr>
            <a:lvl4pPr marL="1958748" indent="0">
              <a:buNone/>
              <a:defRPr sz="2200" b="1"/>
            </a:lvl4pPr>
            <a:lvl5pPr marL="2611663" indent="0">
              <a:buNone/>
              <a:defRPr sz="2200" b="1"/>
            </a:lvl5pPr>
            <a:lvl6pPr marL="3264579" indent="0">
              <a:buNone/>
              <a:defRPr sz="2200" b="1"/>
            </a:lvl6pPr>
            <a:lvl7pPr marL="3917495" indent="0">
              <a:buNone/>
              <a:defRPr sz="2200" b="1"/>
            </a:lvl7pPr>
            <a:lvl8pPr marL="4570410" indent="0">
              <a:buNone/>
              <a:defRPr sz="2200" b="1"/>
            </a:lvl8pPr>
            <a:lvl9pPr marL="5223325"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7432042" y="2899833"/>
            <a:ext cx="6466840" cy="5268384"/>
          </a:xfrm>
        </p:spPr>
        <p:txBody>
          <a:bodyPr/>
          <a:lstStyle>
            <a:lvl1pPr>
              <a:defRPr sz="34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206240" y="8475138"/>
            <a:ext cx="3413760" cy="486833"/>
          </a:xfrm>
          <a:prstGeom prst="rect">
            <a:avLst/>
          </a:prstGeom>
        </p:spPr>
        <p:txBody>
          <a:bodyPr lIns="91417" tIns="45709" rIns="91417" bIns="45709"/>
          <a:lstStyle/>
          <a:p>
            <a:fld id="{B75FE7C9-E9E7-426A-BD8B-E36CDF810F3C}" type="datetime1">
              <a:rPr lang="en-US" smtClean="0"/>
              <a:pPr/>
              <a:t>4/18/2016</a:t>
            </a:fld>
            <a:endParaRPr lang="en-US"/>
          </a:p>
        </p:txBody>
      </p:sp>
      <p:sp>
        <p:nvSpPr>
          <p:cNvPr id="8" name="Footer Placeholder 7"/>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9" name="Slide Number Placeholder 8"/>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3957774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206240" y="8475138"/>
            <a:ext cx="3413760" cy="486833"/>
          </a:xfrm>
          <a:prstGeom prst="rect">
            <a:avLst/>
          </a:prstGeom>
        </p:spPr>
        <p:txBody>
          <a:bodyPr lIns="91417" tIns="45709" rIns="91417" bIns="45709"/>
          <a:lstStyle/>
          <a:p>
            <a:fld id="{3E4B9D69-7C5A-4A31-9049-5BDD1E853FC6}" type="datetime1">
              <a:rPr lang="en-US" smtClean="0"/>
              <a:pPr/>
              <a:t>4/18/2016</a:t>
            </a:fld>
            <a:endParaRPr lang="en-US"/>
          </a:p>
        </p:txBody>
      </p:sp>
      <p:sp>
        <p:nvSpPr>
          <p:cNvPr id="4" name="Footer Placeholder 3"/>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5" name="Slide Number Placeholder 4"/>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202829777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206240" y="8475138"/>
            <a:ext cx="3413760" cy="486833"/>
          </a:xfrm>
          <a:prstGeom prst="rect">
            <a:avLst/>
          </a:prstGeom>
        </p:spPr>
        <p:txBody>
          <a:bodyPr lIns="91417" tIns="45709" rIns="91417" bIns="45709"/>
          <a:lstStyle/>
          <a:p>
            <a:fld id="{4743C020-9274-44AF-AF02-F576F82F082B}" type="datetime1">
              <a:rPr lang="en-US" smtClean="0"/>
              <a:pPr/>
              <a:t>4/18/2016</a:t>
            </a:fld>
            <a:endParaRPr lang="en-US"/>
          </a:p>
        </p:txBody>
      </p:sp>
      <p:sp>
        <p:nvSpPr>
          <p:cNvPr id="3" name="Footer Placeholder 2"/>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4" name="Slide Number Placeholder 3"/>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377615004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6" y="364067"/>
            <a:ext cx="4813301" cy="1549400"/>
          </a:xfrm>
        </p:spPr>
        <p:txBody>
          <a:bodyPr anchor="b"/>
          <a:lstStyle>
            <a:lvl1pPr algn="l">
              <a:defRPr sz="3000" b="1"/>
            </a:lvl1pPr>
          </a:lstStyle>
          <a:p>
            <a:r>
              <a:rPr lang="en-US" smtClean="0"/>
              <a:t>Click to edit Master title style</a:t>
            </a:r>
            <a:endParaRPr lang="en-US"/>
          </a:p>
        </p:txBody>
      </p:sp>
      <p:sp>
        <p:nvSpPr>
          <p:cNvPr id="3" name="Content Placeholder 2"/>
          <p:cNvSpPr>
            <a:spLocks noGrp="1"/>
          </p:cNvSpPr>
          <p:nvPr>
            <p:ph idx="1"/>
          </p:nvPr>
        </p:nvSpPr>
        <p:spPr>
          <a:xfrm>
            <a:off x="5720080" y="364070"/>
            <a:ext cx="8178800" cy="7804151"/>
          </a:xfrm>
        </p:spPr>
        <p:txBody>
          <a:bodyPr/>
          <a:lstStyle>
            <a:lvl1pPr>
              <a:defRPr sz="4600"/>
            </a:lvl1pPr>
            <a:lvl2pPr>
              <a:defRPr sz="4000"/>
            </a:lvl2pPr>
            <a:lvl3pPr>
              <a:defRPr sz="3400"/>
            </a:lvl3pPr>
            <a:lvl4pPr>
              <a:defRPr sz="3000"/>
            </a:lvl4pPr>
            <a:lvl5pPr>
              <a:defRPr sz="3000"/>
            </a:lvl5pPr>
            <a:lvl6pPr>
              <a:defRPr sz="3000"/>
            </a:lvl6pPr>
            <a:lvl7pPr>
              <a:defRPr sz="3000"/>
            </a:lvl7pPr>
            <a:lvl8pPr>
              <a:defRPr sz="3000"/>
            </a:lvl8pPr>
            <a:lvl9pPr>
              <a:defRPr sz="3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31526" y="1913470"/>
            <a:ext cx="4813301" cy="6254751"/>
          </a:xfrm>
        </p:spPr>
        <p:txBody>
          <a:bodyPr/>
          <a:lstStyle>
            <a:lvl1pPr marL="0" indent="0">
              <a:buNone/>
              <a:defRPr sz="1900"/>
            </a:lvl1pPr>
            <a:lvl2pPr marL="652915" indent="0">
              <a:buNone/>
              <a:defRPr sz="1600"/>
            </a:lvl2pPr>
            <a:lvl3pPr marL="1305831" indent="0">
              <a:buNone/>
              <a:defRPr sz="1300"/>
            </a:lvl3pPr>
            <a:lvl4pPr marL="1958748" indent="0">
              <a:buNone/>
              <a:defRPr sz="1300"/>
            </a:lvl4pPr>
            <a:lvl5pPr marL="2611663" indent="0">
              <a:buNone/>
              <a:defRPr sz="1300"/>
            </a:lvl5pPr>
            <a:lvl6pPr marL="3264579" indent="0">
              <a:buNone/>
              <a:defRPr sz="1300"/>
            </a:lvl6pPr>
            <a:lvl7pPr marL="3917495" indent="0">
              <a:buNone/>
              <a:defRPr sz="1300"/>
            </a:lvl7pPr>
            <a:lvl8pPr marL="4570410" indent="0">
              <a:buNone/>
              <a:defRPr sz="1300"/>
            </a:lvl8pPr>
            <a:lvl9pPr marL="5223325" indent="0">
              <a:buNone/>
              <a:defRPr sz="1300"/>
            </a:lvl9pPr>
          </a:lstStyle>
          <a:p>
            <a:pPr lvl="0"/>
            <a:r>
              <a:rPr lang="en-US" smtClean="0"/>
              <a:t>Click to edit Master text styles</a:t>
            </a:r>
          </a:p>
        </p:txBody>
      </p:sp>
      <p:sp>
        <p:nvSpPr>
          <p:cNvPr id="5" name="Date Placeholder 4"/>
          <p:cNvSpPr>
            <a:spLocks noGrp="1"/>
          </p:cNvSpPr>
          <p:nvPr>
            <p:ph type="dt" sz="half" idx="10"/>
          </p:nvPr>
        </p:nvSpPr>
        <p:spPr>
          <a:xfrm>
            <a:off x="4206240" y="8475138"/>
            <a:ext cx="3413760" cy="486833"/>
          </a:xfrm>
          <a:prstGeom prst="rect">
            <a:avLst/>
          </a:prstGeom>
        </p:spPr>
        <p:txBody>
          <a:bodyPr lIns="91417" tIns="45709" rIns="91417" bIns="45709"/>
          <a:lstStyle/>
          <a:p>
            <a:fld id="{FFDA5F42-AEC9-4659-9A4A-C7169D21C7B3}" type="datetime1">
              <a:rPr lang="en-US" smtClean="0"/>
              <a:pPr/>
              <a:t>4/18/2016</a:t>
            </a:fld>
            <a:endParaRPr lang="en-US"/>
          </a:p>
        </p:txBody>
      </p:sp>
      <p:sp>
        <p:nvSpPr>
          <p:cNvPr id="6" name="Footer Placeholder 5"/>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7" name="Slide Number Placeholder 6"/>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328179774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1" y="6400801"/>
            <a:ext cx="8778240" cy="755651"/>
          </a:xfrm>
        </p:spPr>
        <p:txBody>
          <a:bodyPr anchor="b"/>
          <a:lstStyle>
            <a:lvl1pPr algn="l">
              <a:defRPr sz="3000" b="1"/>
            </a:lvl1pPr>
          </a:lstStyle>
          <a:p>
            <a:r>
              <a:rPr lang="en-US" smtClean="0"/>
              <a:t>Click to edit Master title style</a:t>
            </a:r>
            <a:endParaRPr lang="en-US"/>
          </a:p>
        </p:txBody>
      </p:sp>
      <p:sp>
        <p:nvSpPr>
          <p:cNvPr id="3" name="Picture Placeholder 2"/>
          <p:cNvSpPr>
            <a:spLocks noGrp="1"/>
          </p:cNvSpPr>
          <p:nvPr>
            <p:ph type="pic" idx="1"/>
          </p:nvPr>
        </p:nvSpPr>
        <p:spPr>
          <a:xfrm>
            <a:off x="2867661" y="817033"/>
            <a:ext cx="8778240" cy="5486400"/>
          </a:xfrm>
        </p:spPr>
        <p:txBody>
          <a:bodyPr/>
          <a:lstStyle>
            <a:lvl1pPr marL="0" indent="0">
              <a:buNone/>
              <a:defRPr sz="4600"/>
            </a:lvl1pPr>
            <a:lvl2pPr marL="652915" indent="0">
              <a:buNone/>
              <a:defRPr sz="4000"/>
            </a:lvl2pPr>
            <a:lvl3pPr marL="1305831" indent="0">
              <a:buNone/>
              <a:defRPr sz="3400"/>
            </a:lvl3pPr>
            <a:lvl4pPr marL="1958748" indent="0">
              <a:buNone/>
              <a:defRPr sz="3000"/>
            </a:lvl4pPr>
            <a:lvl5pPr marL="2611663" indent="0">
              <a:buNone/>
              <a:defRPr sz="3000"/>
            </a:lvl5pPr>
            <a:lvl6pPr marL="3264579" indent="0">
              <a:buNone/>
              <a:defRPr sz="3000"/>
            </a:lvl6pPr>
            <a:lvl7pPr marL="3917495" indent="0">
              <a:buNone/>
              <a:defRPr sz="3000"/>
            </a:lvl7pPr>
            <a:lvl8pPr marL="4570410" indent="0">
              <a:buNone/>
              <a:defRPr sz="3000"/>
            </a:lvl8pPr>
            <a:lvl9pPr marL="5223325" indent="0">
              <a:buNone/>
              <a:defRPr sz="3000"/>
            </a:lvl9pPr>
          </a:lstStyle>
          <a:p>
            <a:endParaRPr lang="en-US"/>
          </a:p>
        </p:txBody>
      </p:sp>
      <p:sp>
        <p:nvSpPr>
          <p:cNvPr id="4" name="Text Placeholder 3"/>
          <p:cNvSpPr>
            <a:spLocks noGrp="1"/>
          </p:cNvSpPr>
          <p:nvPr>
            <p:ph type="body" sz="half" idx="2"/>
          </p:nvPr>
        </p:nvSpPr>
        <p:spPr>
          <a:xfrm>
            <a:off x="2867661" y="7156452"/>
            <a:ext cx="8778240" cy="1073149"/>
          </a:xfrm>
        </p:spPr>
        <p:txBody>
          <a:bodyPr/>
          <a:lstStyle>
            <a:lvl1pPr marL="0" indent="0">
              <a:buNone/>
              <a:defRPr sz="1900"/>
            </a:lvl1pPr>
            <a:lvl2pPr marL="652915" indent="0">
              <a:buNone/>
              <a:defRPr sz="1600"/>
            </a:lvl2pPr>
            <a:lvl3pPr marL="1305831" indent="0">
              <a:buNone/>
              <a:defRPr sz="1300"/>
            </a:lvl3pPr>
            <a:lvl4pPr marL="1958748" indent="0">
              <a:buNone/>
              <a:defRPr sz="1300"/>
            </a:lvl4pPr>
            <a:lvl5pPr marL="2611663" indent="0">
              <a:buNone/>
              <a:defRPr sz="1300"/>
            </a:lvl5pPr>
            <a:lvl6pPr marL="3264579" indent="0">
              <a:buNone/>
              <a:defRPr sz="1300"/>
            </a:lvl6pPr>
            <a:lvl7pPr marL="3917495" indent="0">
              <a:buNone/>
              <a:defRPr sz="1300"/>
            </a:lvl7pPr>
            <a:lvl8pPr marL="4570410" indent="0">
              <a:buNone/>
              <a:defRPr sz="1300"/>
            </a:lvl8pPr>
            <a:lvl9pPr marL="5223325" indent="0">
              <a:buNone/>
              <a:defRPr sz="1300"/>
            </a:lvl9pPr>
          </a:lstStyle>
          <a:p>
            <a:pPr lvl="0"/>
            <a:r>
              <a:rPr lang="en-US" smtClean="0"/>
              <a:t>Click to edit Master text styles</a:t>
            </a:r>
          </a:p>
        </p:txBody>
      </p:sp>
      <p:sp>
        <p:nvSpPr>
          <p:cNvPr id="5" name="Date Placeholder 4"/>
          <p:cNvSpPr>
            <a:spLocks noGrp="1"/>
          </p:cNvSpPr>
          <p:nvPr>
            <p:ph type="dt" sz="half" idx="10"/>
          </p:nvPr>
        </p:nvSpPr>
        <p:spPr>
          <a:xfrm>
            <a:off x="4206240" y="8475138"/>
            <a:ext cx="3413760" cy="486833"/>
          </a:xfrm>
          <a:prstGeom prst="rect">
            <a:avLst/>
          </a:prstGeom>
        </p:spPr>
        <p:txBody>
          <a:bodyPr lIns="91417" tIns="45709" rIns="91417" bIns="45709"/>
          <a:lstStyle/>
          <a:p>
            <a:fld id="{3FC18C2D-3A8D-4FD4-AF95-8ABC2707AFEE}" type="datetime1">
              <a:rPr lang="en-US" smtClean="0"/>
              <a:pPr/>
              <a:t>4/18/2016</a:t>
            </a:fld>
            <a:endParaRPr lang="en-US"/>
          </a:p>
        </p:txBody>
      </p:sp>
      <p:sp>
        <p:nvSpPr>
          <p:cNvPr id="6" name="Footer Placeholder 5"/>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7" name="Slide Number Placeholder 6"/>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353297141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06240" y="8475138"/>
            <a:ext cx="3413760" cy="486833"/>
          </a:xfrm>
          <a:prstGeom prst="rect">
            <a:avLst/>
          </a:prstGeom>
        </p:spPr>
        <p:txBody>
          <a:bodyPr lIns="91417" tIns="45709" rIns="91417" bIns="45709"/>
          <a:lstStyle/>
          <a:p>
            <a:fld id="{70FA903F-866C-4DA2-A64A-EFBE48C37B15}" type="datetime1">
              <a:rPr lang="en-US" smtClean="0"/>
              <a:pPr/>
              <a:t>4/18/2016</a:t>
            </a:fld>
            <a:endParaRPr lang="en-US"/>
          </a:p>
        </p:txBody>
      </p:sp>
      <p:sp>
        <p:nvSpPr>
          <p:cNvPr id="5" name="Footer Placeholder 4"/>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6" name="Slide Number Placeholder 5"/>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169217404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040" y="366187"/>
            <a:ext cx="329184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1520" y="366187"/>
            <a:ext cx="963168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06240" y="8475138"/>
            <a:ext cx="3413760" cy="486833"/>
          </a:xfrm>
          <a:prstGeom prst="rect">
            <a:avLst/>
          </a:prstGeom>
        </p:spPr>
        <p:txBody>
          <a:bodyPr lIns="91417" tIns="45709" rIns="91417" bIns="45709"/>
          <a:lstStyle/>
          <a:p>
            <a:fld id="{3215AB9A-F62F-4CDC-B1B6-F8A5E4C9DF94}" type="datetime1">
              <a:rPr lang="en-US" smtClean="0"/>
              <a:pPr/>
              <a:t>4/18/2016</a:t>
            </a:fld>
            <a:endParaRPr lang="en-US"/>
          </a:p>
        </p:txBody>
      </p:sp>
      <p:sp>
        <p:nvSpPr>
          <p:cNvPr id="5" name="Footer Placeholder 4"/>
          <p:cNvSpPr>
            <a:spLocks noGrp="1"/>
          </p:cNvSpPr>
          <p:nvPr>
            <p:ph type="ftr" sz="quarter" idx="11"/>
          </p:nvPr>
        </p:nvSpPr>
        <p:spPr>
          <a:xfrm>
            <a:off x="4998720" y="8475138"/>
            <a:ext cx="4632960" cy="486833"/>
          </a:xfrm>
          <a:prstGeom prst="rect">
            <a:avLst/>
          </a:prstGeom>
        </p:spPr>
        <p:txBody>
          <a:bodyPr lIns="91417" tIns="45709" rIns="91417" bIns="45709"/>
          <a:lstStyle/>
          <a:p>
            <a:endParaRPr lang="en-US"/>
          </a:p>
        </p:txBody>
      </p:sp>
      <p:sp>
        <p:nvSpPr>
          <p:cNvPr id="6" name="Slide Number Placeholder 5"/>
          <p:cNvSpPr>
            <a:spLocks noGrp="1"/>
          </p:cNvSpPr>
          <p:nvPr>
            <p:ph type="sldNum" sz="quarter" idx="12"/>
          </p:nvPr>
        </p:nvSpPr>
        <p:spPr>
          <a:xfrm>
            <a:off x="10485120" y="8475138"/>
            <a:ext cx="3413760" cy="486833"/>
          </a:xfrm>
          <a:prstGeom prst="rect">
            <a:avLst/>
          </a:prstGeom>
        </p:spPr>
        <p:txBody>
          <a:bodyPr/>
          <a:lstStyle/>
          <a:p>
            <a:fld id="{C293C775-0233-47A9-932A-C5BFCD1F1B09}" type="slidenum">
              <a:rPr lang="en-US" smtClean="0"/>
              <a:pPr/>
              <a:t>‹#›</a:t>
            </a:fld>
            <a:endParaRPr lang="en-US"/>
          </a:p>
        </p:txBody>
      </p:sp>
    </p:spTree>
    <p:extLst>
      <p:ext uri="{BB962C8B-B14F-4D97-AF65-F5344CB8AC3E}">
        <p14:creationId xmlns:p14="http://schemas.microsoft.com/office/powerpoint/2010/main" val="243984483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496484"/>
            <a:ext cx="10972800" cy="3183467"/>
          </a:xfrm>
        </p:spPr>
        <p:txBody>
          <a:bodyPr anchor="b"/>
          <a:lstStyle>
            <a:lvl1pPr algn="ctr">
              <a:defRPr sz="7100"/>
            </a:lvl1pPr>
          </a:lstStyle>
          <a:p>
            <a:r>
              <a:rPr lang="en-US" smtClean="0"/>
              <a:t>Click to edit Master title style</a:t>
            </a:r>
            <a:endParaRPr lang="en-US"/>
          </a:p>
        </p:txBody>
      </p:sp>
      <p:sp>
        <p:nvSpPr>
          <p:cNvPr id="3" name="Subtitle 2"/>
          <p:cNvSpPr>
            <a:spLocks noGrp="1"/>
          </p:cNvSpPr>
          <p:nvPr>
            <p:ph type="subTitle" idx="1"/>
          </p:nvPr>
        </p:nvSpPr>
        <p:spPr>
          <a:xfrm>
            <a:off x="1828800" y="4802717"/>
            <a:ext cx="10972800" cy="2207683"/>
          </a:xfrm>
        </p:spPr>
        <p:txBody>
          <a:bodyPr/>
          <a:lstStyle>
            <a:lvl1pPr marL="0" indent="0" algn="ctr">
              <a:buNone/>
              <a:defRPr sz="2800"/>
            </a:lvl1pPr>
            <a:lvl2pPr marL="548504" indent="0" algn="ctr">
              <a:buNone/>
              <a:defRPr sz="2400"/>
            </a:lvl2pPr>
            <a:lvl3pPr marL="1097007" indent="0" algn="ctr">
              <a:buNone/>
              <a:defRPr sz="2200"/>
            </a:lvl3pPr>
            <a:lvl4pPr marL="1645512" indent="0" algn="ctr">
              <a:buNone/>
              <a:defRPr sz="1900"/>
            </a:lvl4pPr>
            <a:lvl5pPr marL="2194016" indent="0" algn="ctr">
              <a:buNone/>
              <a:defRPr sz="1900"/>
            </a:lvl5pPr>
            <a:lvl6pPr marL="2742520" indent="0" algn="ctr">
              <a:buNone/>
              <a:defRPr sz="1900"/>
            </a:lvl6pPr>
            <a:lvl7pPr marL="3291025" indent="0" algn="ctr">
              <a:buNone/>
              <a:defRPr sz="1900"/>
            </a:lvl7pPr>
            <a:lvl8pPr marL="3839529" indent="0" algn="ctr">
              <a:buNone/>
              <a:defRPr sz="1900"/>
            </a:lvl8pPr>
            <a:lvl9pPr marL="4388033" indent="0" algn="ctr">
              <a:buNone/>
              <a:defRPr sz="19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A4181A-B3ED-4ECC-A41B-FE352A034DFB}" type="datetime1">
              <a:rPr lang="en-US" smtClean="0">
                <a:solidFill>
                  <a:prstClr val="black">
                    <a:tint val="75000"/>
                  </a:prstClr>
                </a:solidFill>
              </a:rPr>
              <a:pPr/>
              <a:t>4/18/2016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614451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59E6EA-388D-4957-BAFA-76A998174A5E}" type="datetime1">
              <a:rPr lang="en-US" smtClean="0">
                <a:solidFill>
                  <a:prstClr val="black">
                    <a:tint val="75000"/>
                  </a:prstClr>
                </a:solidFill>
              </a:rPr>
              <a:pPr/>
              <a:t>4/18/2016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180283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8219" y="2279654"/>
            <a:ext cx="12618720" cy="3803649"/>
          </a:xfrm>
        </p:spPr>
        <p:txBody>
          <a:bodyPr anchor="b"/>
          <a:lstStyle>
            <a:lvl1pPr>
              <a:defRPr sz="7100"/>
            </a:lvl1pPr>
          </a:lstStyle>
          <a:p>
            <a:r>
              <a:rPr lang="en-US" smtClean="0"/>
              <a:t>Click to edit Master title style</a:t>
            </a:r>
            <a:endParaRPr lang="en-US"/>
          </a:p>
        </p:txBody>
      </p:sp>
      <p:sp>
        <p:nvSpPr>
          <p:cNvPr id="3" name="Text Placeholder 2"/>
          <p:cNvSpPr>
            <a:spLocks noGrp="1"/>
          </p:cNvSpPr>
          <p:nvPr>
            <p:ph type="body" idx="1"/>
          </p:nvPr>
        </p:nvSpPr>
        <p:spPr>
          <a:xfrm>
            <a:off x="998219" y="6119288"/>
            <a:ext cx="12618720" cy="2000249"/>
          </a:xfrm>
        </p:spPr>
        <p:txBody>
          <a:bodyPr/>
          <a:lstStyle>
            <a:lvl1pPr marL="0" indent="0">
              <a:buNone/>
              <a:defRPr sz="2800">
                <a:solidFill>
                  <a:schemeClr val="tx1">
                    <a:tint val="75000"/>
                  </a:schemeClr>
                </a:solidFill>
              </a:defRPr>
            </a:lvl1pPr>
            <a:lvl2pPr marL="548504" indent="0">
              <a:buNone/>
              <a:defRPr sz="2400">
                <a:solidFill>
                  <a:schemeClr val="tx1">
                    <a:tint val="75000"/>
                  </a:schemeClr>
                </a:solidFill>
              </a:defRPr>
            </a:lvl2pPr>
            <a:lvl3pPr marL="1097007" indent="0">
              <a:buNone/>
              <a:defRPr sz="2200">
                <a:solidFill>
                  <a:schemeClr val="tx1">
                    <a:tint val="75000"/>
                  </a:schemeClr>
                </a:solidFill>
              </a:defRPr>
            </a:lvl3pPr>
            <a:lvl4pPr marL="1645512" indent="0">
              <a:buNone/>
              <a:defRPr sz="1900">
                <a:solidFill>
                  <a:schemeClr val="tx1">
                    <a:tint val="75000"/>
                  </a:schemeClr>
                </a:solidFill>
              </a:defRPr>
            </a:lvl4pPr>
            <a:lvl5pPr marL="2194016" indent="0">
              <a:buNone/>
              <a:defRPr sz="1900">
                <a:solidFill>
                  <a:schemeClr val="tx1">
                    <a:tint val="75000"/>
                  </a:schemeClr>
                </a:solidFill>
              </a:defRPr>
            </a:lvl5pPr>
            <a:lvl6pPr marL="2742520" indent="0">
              <a:buNone/>
              <a:defRPr sz="1900">
                <a:solidFill>
                  <a:schemeClr val="tx1">
                    <a:tint val="75000"/>
                  </a:schemeClr>
                </a:solidFill>
              </a:defRPr>
            </a:lvl6pPr>
            <a:lvl7pPr marL="3291025" indent="0">
              <a:buNone/>
              <a:defRPr sz="1900">
                <a:solidFill>
                  <a:schemeClr val="tx1">
                    <a:tint val="75000"/>
                  </a:schemeClr>
                </a:solidFill>
              </a:defRPr>
            </a:lvl7pPr>
            <a:lvl8pPr marL="3839529" indent="0">
              <a:buNone/>
              <a:defRPr sz="1900">
                <a:solidFill>
                  <a:schemeClr val="tx1">
                    <a:tint val="75000"/>
                  </a:schemeClr>
                </a:solidFill>
              </a:defRPr>
            </a:lvl8pPr>
            <a:lvl9pPr marL="4388033"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374A2D-198C-4B04-84BA-A07863DD398F}" type="datetime1">
              <a:rPr lang="en-US" smtClean="0">
                <a:solidFill>
                  <a:prstClr val="black">
                    <a:tint val="75000"/>
                  </a:prstClr>
                </a:solidFill>
              </a:rPr>
              <a:pPr/>
              <a:t>4/18/2016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021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05840" y="2434167"/>
            <a:ext cx="621792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06640" y="2434167"/>
            <a:ext cx="621792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89FC54-0FDC-41F3-9BA4-334416B63AA3}" type="datetime1">
              <a:rPr lang="en-US" smtClean="0">
                <a:solidFill>
                  <a:prstClr val="black">
                    <a:tint val="75000"/>
                  </a:prstClr>
                </a:solidFill>
              </a:rPr>
              <a:pPr/>
              <a:t>4/18/2016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6971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7746" y="486835"/>
            <a:ext cx="12618720" cy="1767417"/>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1007746" y="2241552"/>
            <a:ext cx="6189344" cy="1098549"/>
          </a:xfrm>
        </p:spPr>
        <p:txBody>
          <a:bodyPr anchor="b"/>
          <a:lstStyle>
            <a:lvl1pPr marL="0" indent="0">
              <a:buNone/>
              <a:defRPr sz="2800" b="1"/>
            </a:lvl1pPr>
            <a:lvl2pPr marL="548504" indent="0">
              <a:buNone/>
              <a:defRPr sz="2400" b="1"/>
            </a:lvl2pPr>
            <a:lvl3pPr marL="1097007" indent="0">
              <a:buNone/>
              <a:defRPr sz="2200" b="1"/>
            </a:lvl3pPr>
            <a:lvl4pPr marL="1645512" indent="0">
              <a:buNone/>
              <a:defRPr sz="1900" b="1"/>
            </a:lvl4pPr>
            <a:lvl5pPr marL="2194016" indent="0">
              <a:buNone/>
              <a:defRPr sz="1900" b="1"/>
            </a:lvl5pPr>
            <a:lvl6pPr marL="2742520" indent="0">
              <a:buNone/>
              <a:defRPr sz="1900" b="1"/>
            </a:lvl6pPr>
            <a:lvl7pPr marL="3291025" indent="0">
              <a:buNone/>
              <a:defRPr sz="1900" b="1"/>
            </a:lvl7pPr>
            <a:lvl8pPr marL="3839529" indent="0">
              <a:buNone/>
              <a:defRPr sz="1900" b="1"/>
            </a:lvl8pPr>
            <a:lvl9pPr marL="4388033"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1007746" y="3340100"/>
            <a:ext cx="6189344"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06642" y="2241552"/>
            <a:ext cx="6219826" cy="1098549"/>
          </a:xfrm>
        </p:spPr>
        <p:txBody>
          <a:bodyPr anchor="b"/>
          <a:lstStyle>
            <a:lvl1pPr marL="0" indent="0">
              <a:buNone/>
              <a:defRPr sz="2800" b="1"/>
            </a:lvl1pPr>
            <a:lvl2pPr marL="548504" indent="0">
              <a:buNone/>
              <a:defRPr sz="2400" b="1"/>
            </a:lvl2pPr>
            <a:lvl3pPr marL="1097007" indent="0">
              <a:buNone/>
              <a:defRPr sz="2200" b="1"/>
            </a:lvl3pPr>
            <a:lvl4pPr marL="1645512" indent="0">
              <a:buNone/>
              <a:defRPr sz="1900" b="1"/>
            </a:lvl4pPr>
            <a:lvl5pPr marL="2194016" indent="0">
              <a:buNone/>
              <a:defRPr sz="1900" b="1"/>
            </a:lvl5pPr>
            <a:lvl6pPr marL="2742520" indent="0">
              <a:buNone/>
              <a:defRPr sz="1900" b="1"/>
            </a:lvl6pPr>
            <a:lvl7pPr marL="3291025" indent="0">
              <a:buNone/>
              <a:defRPr sz="1900" b="1"/>
            </a:lvl7pPr>
            <a:lvl8pPr marL="3839529" indent="0">
              <a:buNone/>
              <a:defRPr sz="1900" b="1"/>
            </a:lvl8pPr>
            <a:lvl9pPr marL="4388033"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7406642" y="3340100"/>
            <a:ext cx="6219826"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B8C27E-EE46-4D1C-B1CC-782D82438ABB}" type="datetime1">
              <a:rPr lang="en-US" smtClean="0">
                <a:solidFill>
                  <a:prstClr val="black">
                    <a:tint val="75000"/>
                  </a:prstClr>
                </a:solidFill>
              </a:rPr>
              <a:pPr/>
              <a:t>4/18/2016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2270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379418-AF2F-45D7-9E71-C6250462B881}" type="datetime1">
              <a:rPr lang="en-US" smtClean="0">
                <a:solidFill>
                  <a:prstClr val="black">
                    <a:tint val="75000"/>
                  </a:prstClr>
                </a:solidFill>
              </a:rPr>
              <a:pPr/>
              <a:t>4/18/2016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77483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7163B1-115E-441F-B87D-E0AFA19290DD}" type="datetime1">
              <a:rPr lang="en-US" smtClean="0">
                <a:solidFill>
                  <a:prstClr val="black">
                    <a:tint val="75000"/>
                  </a:prstClr>
                </a:solidFill>
              </a:rPr>
              <a:pPr/>
              <a:t>4/18/2016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9854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7" y="609600"/>
            <a:ext cx="4718685" cy="2133600"/>
          </a:xfrm>
        </p:spPr>
        <p:txBody>
          <a:bodyPr anchor="b"/>
          <a:lstStyle>
            <a:lvl1pPr>
              <a:defRPr sz="3900"/>
            </a:lvl1pPr>
          </a:lstStyle>
          <a:p>
            <a:r>
              <a:rPr lang="en-US" smtClean="0"/>
              <a:t>Click to edit Master title style</a:t>
            </a:r>
            <a:endParaRPr lang="en-US"/>
          </a:p>
        </p:txBody>
      </p:sp>
      <p:sp>
        <p:nvSpPr>
          <p:cNvPr id="3" name="Content Placeholder 2"/>
          <p:cNvSpPr>
            <a:spLocks noGrp="1"/>
          </p:cNvSpPr>
          <p:nvPr>
            <p:ph idx="1"/>
          </p:nvPr>
        </p:nvSpPr>
        <p:spPr>
          <a:xfrm>
            <a:off x="6219826" y="1316568"/>
            <a:ext cx="7406640" cy="6498167"/>
          </a:xfrm>
        </p:spPr>
        <p:txBody>
          <a:bodyPr/>
          <a:lstStyle>
            <a:lvl1pPr>
              <a:defRPr sz="3900"/>
            </a:lvl1pPr>
            <a:lvl2pPr>
              <a:defRPr sz="3400"/>
            </a:lvl2pPr>
            <a:lvl3pPr>
              <a:defRPr sz="28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7747" y="2743200"/>
            <a:ext cx="4718685" cy="5082117"/>
          </a:xfrm>
        </p:spPr>
        <p:txBody>
          <a:bodyPr/>
          <a:lstStyle>
            <a:lvl1pPr marL="0" indent="0">
              <a:buNone/>
              <a:defRPr sz="1900"/>
            </a:lvl1pPr>
            <a:lvl2pPr marL="548504" indent="0">
              <a:buNone/>
              <a:defRPr sz="1600"/>
            </a:lvl2pPr>
            <a:lvl3pPr marL="1097007" indent="0">
              <a:buNone/>
              <a:defRPr sz="1500"/>
            </a:lvl3pPr>
            <a:lvl4pPr marL="1645512" indent="0">
              <a:buNone/>
              <a:defRPr sz="1200"/>
            </a:lvl4pPr>
            <a:lvl5pPr marL="2194016" indent="0">
              <a:buNone/>
              <a:defRPr sz="1200"/>
            </a:lvl5pPr>
            <a:lvl6pPr marL="2742520" indent="0">
              <a:buNone/>
              <a:defRPr sz="1200"/>
            </a:lvl6pPr>
            <a:lvl7pPr marL="3291025" indent="0">
              <a:buNone/>
              <a:defRPr sz="1200"/>
            </a:lvl7pPr>
            <a:lvl8pPr marL="3839529" indent="0">
              <a:buNone/>
              <a:defRPr sz="1200"/>
            </a:lvl8pPr>
            <a:lvl9pPr marL="4388033"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1864B5-B8D3-4577-9AF1-B33E1F4FC474}" type="datetime1">
              <a:rPr lang="en-US" smtClean="0">
                <a:solidFill>
                  <a:prstClr val="black">
                    <a:tint val="75000"/>
                  </a:prstClr>
                </a:solidFill>
              </a:rPr>
              <a:pPr/>
              <a:t>4/18/2016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6477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7" y="609600"/>
            <a:ext cx="4718685" cy="2133600"/>
          </a:xfrm>
        </p:spPr>
        <p:txBody>
          <a:bodyPr anchor="b"/>
          <a:lstStyle>
            <a:lvl1pPr>
              <a:defRPr sz="3900"/>
            </a:lvl1pPr>
          </a:lstStyle>
          <a:p>
            <a:r>
              <a:rPr lang="en-US" smtClean="0"/>
              <a:t>Click to edit Master title style</a:t>
            </a:r>
            <a:endParaRPr lang="en-US"/>
          </a:p>
        </p:txBody>
      </p:sp>
      <p:sp>
        <p:nvSpPr>
          <p:cNvPr id="3" name="Picture Placeholder 2"/>
          <p:cNvSpPr>
            <a:spLocks noGrp="1"/>
          </p:cNvSpPr>
          <p:nvPr>
            <p:ph type="pic" idx="1"/>
          </p:nvPr>
        </p:nvSpPr>
        <p:spPr>
          <a:xfrm>
            <a:off x="6219826" y="1316568"/>
            <a:ext cx="7406640" cy="6498167"/>
          </a:xfrm>
        </p:spPr>
        <p:txBody>
          <a:bodyPr/>
          <a:lstStyle>
            <a:lvl1pPr marL="0" indent="0">
              <a:buNone/>
              <a:defRPr sz="3900"/>
            </a:lvl1pPr>
            <a:lvl2pPr marL="548504" indent="0">
              <a:buNone/>
              <a:defRPr sz="3400"/>
            </a:lvl2pPr>
            <a:lvl3pPr marL="1097007" indent="0">
              <a:buNone/>
              <a:defRPr sz="2800"/>
            </a:lvl3pPr>
            <a:lvl4pPr marL="1645512" indent="0">
              <a:buNone/>
              <a:defRPr sz="2400"/>
            </a:lvl4pPr>
            <a:lvl5pPr marL="2194016" indent="0">
              <a:buNone/>
              <a:defRPr sz="2400"/>
            </a:lvl5pPr>
            <a:lvl6pPr marL="2742520" indent="0">
              <a:buNone/>
              <a:defRPr sz="2400"/>
            </a:lvl6pPr>
            <a:lvl7pPr marL="3291025" indent="0">
              <a:buNone/>
              <a:defRPr sz="2400"/>
            </a:lvl7pPr>
            <a:lvl8pPr marL="3839529" indent="0">
              <a:buNone/>
              <a:defRPr sz="2400"/>
            </a:lvl8pPr>
            <a:lvl9pPr marL="4388033" indent="0">
              <a:buNone/>
              <a:defRPr sz="2400"/>
            </a:lvl9pPr>
          </a:lstStyle>
          <a:p>
            <a:endParaRPr lang="en-US"/>
          </a:p>
        </p:txBody>
      </p:sp>
      <p:sp>
        <p:nvSpPr>
          <p:cNvPr id="4" name="Text Placeholder 3"/>
          <p:cNvSpPr>
            <a:spLocks noGrp="1"/>
          </p:cNvSpPr>
          <p:nvPr>
            <p:ph type="body" sz="half" idx="2"/>
          </p:nvPr>
        </p:nvSpPr>
        <p:spPr>
          <a:xfrm>
            <a:off x="1007747" y="2743200"/>
            <a:ext cx="4718685" cy="5082117"/>
          </a:xfrm>
        </p:spPr>
        <p:txBody>
          <a:bodyPr/>
          <a:lstStyle>
            <a:lvl1pPr marL="0" indent="0">
              <a:buNone/>
              <a:defRPr sz="1900"/>
            </a:lvl1pPr>
            <a:lvl2pPr marL="548504" indent="0">
              <a:buNone/>
              <a:defRPr sz="1600"/>
            </a:lvl2pPr>
            <a:lvl3pPr marL="1097007" indent="0">
              <a:buNone/>
              <a:defRPr sz="1500"/>
            </a:lvl3pPr>
            <a:lvl4pPr marL="1645512" indent="0">
              <a:buNone/>
              <a:defRPr sz="1200"/>
            </a:lvl4pPr>
            <a:lvl5pPr marL="2194016" indent="0">
              <a:buNone/>
              <a:defRPr sz="1200"/>
            </a:lvl5pPr>
            <a:lvl6pPr marL="2742520" indent="0">
              <a:buNone/>
              <a:defRPr sz="1200"/>
            </a:lvl6pPr>
            <a:lvl7pPr marL="3291025" indent="0">
              <a:buNone/>
              <a:defRPr sz="1200"/>
            </a:lvl7pPr>
            <a:lvl8pPr marL="3839529" indent="0">
              <a:buNone/>
              <a:defRPr sz="1200"/>
            </a:lvl8pPr>
            <a:lvl9pPr marL="4388033"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87457D-3029-4193-B54E-BAA93963BB57}" type="datetime1">
              <a:rPr lang="en-US" smtClean="0">
                <a:solidFill>
                  <a:prstClr val="black">
                    <a:tint val="75000"/>
                  </a:prstClr>
                </a:solidFill>
              </a:rPr>
              <a:pPr/>
              <a:t>4/18/2016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30517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19C07F-D1C2-4DF9-9F6D-B0A3529255FF}" type="datetime1">
              <a:rPr lang="en-US" smtClean="0">
                <a:solidFill>
                  <a:prstClr val="black">
                    <a:tint val="75000"/>
                  </a:prstClr>
                </a:solidFill>
              </a:rPr>
              <a:pPr/>
              <a:t>4/18/2016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1843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69882" y="486836"/>
            <a:ext cx="3154680" cy="774911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5842" y="486836"/>
            <a:ext cx="9281160" cy="77491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063DA-2015-4E10-942D-EBE65DFCDBA8}" type="datetime1">
              <a:rPr lang="en-US" smtClean="0">
                <a:solidFill>
                  <a:prstClr val="black">
                    <a:tint val="75000"/>
                  </a:prstClr>
                </a:solidFill>
              </a:rPr>
              <a:pPr/>
              <a:t>4/18/2016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AB19F1-4201-4631-80F5-28831A6F175D}"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0219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g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000000"/>
            </a:gs>
            <a:gs pos="80000">
              <a:srgbClr val="002164">
                <a:alpha val="95000"/>
                <a:lumMod val="70000"/>
              </a:srgb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00" y="0"/>
            <a:ext cx="11887200" cy="1524000"/>
          </a:xfrm>
          <a:prstGeom prst="rect">
            <a:avLst/>
          </a:prstGeom>
        </p:spPr>
        <p:txBody>
          <a:bodyPr vert="horz" lIns="130583" tIns="65291" rIns="130583" bIns="65291"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743200" y="1608667"/>
            <a:ext cx="11887200" cy="6773333"/>
          </a:xfrm>
          <a:prstGeom prst="rect">
            <a:avLst/>
          </a:prstGeom>
        </p:spPr>
        <p:txBody>
          <a:bodyPr vert="horz" lIns="130583" tIns="65291" rIns="130583" bIns="65291"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2"/>
          <p:cNvCxnSpPr>
            <a:cxnSpLocks noChangeShapeType="1"/>
          </p:cNvCxnSpPr>
          <p:nvPr userDrawn="1"/>
        </p:nvCxnSpPr>
        <p:spPr bwMode="auto">
          <a:xfrm>
            <a:off x="0" y="1524000"/>
            <a:ext cx="14630400" cy="0"/>
          </a:xfrm>
          <a:prstGeom prst="line">
            <a:avLst/>
          </a:prstGeom>
          <a:ln>
            <a:solidFill>
              <a:schemeClr val="accent1">
                <a:lumMod val="75000"/>
              </a:schemeClr>
            </a:solidFill>
            <a:headEnd/>
            <a:tailEnd/>
          </a:ln>
        </p:spPr>
        <p:style>
          <a:lnRef idx="3">
            <a:schemeClr val="accent1"/>
          </a:lnRef>
          <a:fillRef idx="0">
            <a:schemeClr val="accent1"/>
          </a:fillRef>
          <a:effectRef idx="2">
            <a:schemeClr val="accent1"/>
          </a:effectRef>
          <a:fontRef idx="minor">
            <a:schemeClr val="tx1"/>
          </a:fontRef>
        </p:style>
      </p:cxnSp>
      <p:cxnSp>
        <p:nvCxnSpPr>
          <p:cNvPr id="11" name="Straight Connector 2"/>
          <p:cNvCxnSpPr>
            <a:cxnSpLocks noChangeShapeType="1"/>
          </p:cNvCxnSpPr>
          <p:nvPr userDrawn="1"/>
        </p:nvCxnSpPr>
        <p:spPr bwMode="auto">
          <a:xfrm rot="5400000">
            <a:off x="-1828800" y="4572000"/>
            <a:ext cx="9144000" cy="0"/>
          </a:xfrm>
          <a:prstGeom prst="line">
            <a:avLst/>
          </a:prstGeom>
          <a:ln>
            <a:solidFill>
              <a:schemeClr val="accent1">
                <a:lumMod val="75000"/>
              </a:schemeClr>
            </a:solidFill>
            <a:headEnd/>
            <a:tailEnd/>
          </a:ln>
        </p:spPr>
        <p:style>
          <a:lnRef idx="3">
            <a:schemeClr val="accent1"/>
          </a:lnRef>
          <a:fillRef idx="0">
            <a:schemeClr val="accent1"/>
          </a:fillRef>
          <a:effectRef idx="2">
            <a:schemeClr val="accent1"/>
          </a:effectRef>
          <a:fontRef idx="minor">
            <a:schemeClr val="tx1"/>
          </a:fontRef>
        </p:style>
      </p:cxnSp>
      <p:pic>
        <p:nvPicPr>
          <p:cNvPr id="1031" name="Picture 7" descr="http://www.bomlabs.com/wp-content/uploads/2013/09/mars_atmosphere-HD.jpg"/>
          <p:cNvPicPr>
            <a:picLocks noChangeAspect="1" noChangeArrowheads="1"/>
          </p:cNvPicPr>
          <p:nvPr userDrawn="1"/>
        </p:nvPicPr>
        <p:blipFill rotWithShape="1">
          <a:blip r:embed="rId18">
            <a:extLst>
              <a:ext uri="{28A0092B-C50C-407E-A947-70E740481C1C}">
                <a14:useLocalDpi xmlns:a14="http://schemas.microsoft.com/office/drawing/2010/main" val="0"/>
              </a:ext>
            </a:extLst>
          </a:blip>
          <a:srcRect l="70586" r="8058"/>
          <a:stretch/>
        </p:blipFill>
        <p:spPr bwMode="auto">
          <a:xfrm>
            <a:off x="2" y="1524000"/>
            <a:ext cx="2743200" cy="762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descr="GT SSDL Logo"/>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3812" y="0"/>
            <a:ext cx="2743200" cy="6858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
        <p:nvSpPr>
          <p:cNvPr id="14" name="Slide Number Placeholder 13"/>
          <p:cNvSpPr>
            <a:spLocks noGrp="1"/>
          </p:cNvSpPr>
          <p:nvPr>
            <p:ph type="sldNum" sz="quarter" idx="4"/>
          </p:nvPr>
        </p:nvSpPr>
        <p:spPr>
          <a:xfrm>
            <a:off x="6248400" y="8534402"/>
            <a:ext cx="3413760" cy="486833"/>
          </a:xfrm>
          <a:prstGeom prst="rect">
            <a:avLst/>
          </a:prstGeom>
        </p:spPr>
        <p:txBody>
          <a:bodyPr lIns="91417" tIns="45709" rIns="91417" bIns="45709"/>
          <a:lstStyle>
            <a:lvl1pPr algn="ctr">
              <a:defRPr/>
            </a:lvl1pPr>
          </a:lstStyle>
          <a:p>
            <a:fld id="{C293C775-0233-47A9-932A-C5BFCD1F1B09}" type="slidenum">
              <a:rPr lang="en-US" smtClean="0"/>
              <a:pPr/>
              <a:t>‹#›</a:t>
            </a:fld>
            <a:endParaRPr lang="en-US" dirty="0"/>
          </a:p>
        </p:txBody>
      </p:sp>
      <p:pic>
        <p:nvPicPr>
          <p:cNvPr id="12" name="Picture 8" descr="http://pepl.engin.umich.edu/images/NASA_JPL_logo.jpg"/>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 y="685800"/>
            <a:ext cx="2743198" cy="8305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82960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63" r:id="rId5"/>
    <p:sldLayoutId id="2147483664" r:id="rId6"/>
    <p:sldLayoutId id="214748366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timing>
    <p:tnLst>
      <p:par>
        <p:cTn id="1" dur="indefinite" restart="never" nodeType="tmRoot"/>
      </p:par>
    </p:tnLst>
  </p:timing>
  <p:hf hdr="0" ftr="0"/>
  <p:txStyles>
    <p:titleStyle>
      <a:lvl1pPr algn="ctr" defTabSz="1305831" rtl="0" eaLnBrk="1" latinLnBrk="0" hangingPunct="1">
        <a:spcBef>
          <a:spcPct val="0"/>
        </a:spcBef>
        <a:buNone/>
        <a:defRPr sz="6200" kern="1200">
          <a:solidFill>
            <a:schemeClr val="bg1"/>
          </a:solidFill>
          <a:latin typeface="+mj-lt"/>
          <a:ea typeface="+mj-ea"/>
          <a:cs typeface="+mj-cs"/>
        </a:defRPr>
      </a:lvl1pPr>
    </p:titleStyle>
    <p:bodyStyle>
      <a:lvl1pPr marL="489687" indent="-489687" algn="l" defTabSz="1305831"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0989" indent="-408073" algn="l" defTabSz="1305831"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290" indent="-326459" algn="l" defTabSz="1305831"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204" indent="-326459" algn="l" defTabSz="1305831" rtl="0" eaLnBrk="1" latinLnBrk="0" hangingPunct="1">
        <a:spcBef>
          <a:spcPct val="20000"/>
        </a:spcBef>
        <a:buFont typeface="Arial" pitchFamily="34" charset="0"/>
        <a:buChar char="–"/>
        <a:defRPr sz="3000" kern="1200">
          <a:solidFill>
            <a:schemeClr val="bg1"/>
          </a:solidFill>
          <a:latin typeface="+mn-lt"/>
          <a:ea typeface="+mn-ea"/>
          <a:cs typeface="+mn-cs"/>
        </a:defRPr>
      </a:lvl4pPr>
      <a:lvl5pPr marL="2938120" indent="-326459" algn="l" defTabSz="1305831" rtl="0" eaLnBrk="1" latinLnBrk="0" hangingPunct="1">
        <a:spcBef>
          <a:spcPct val="20000"/>
        </a:spcBef>
        <a:buFont typeface="Arial" pitchFamily="34" charset="0"/>
        <a:buChar char="»"/>
        <a:defRPr sz="3000" kern="1200">
          <a:solidFill>
            <a:schemeClr val="bg1"/>
          </a:solidFill>
          <a:latin typeface="+mn-lt"/>
          <a:ea typeface="+mn-ea"/>
          <a:cs typeface="+mn-cs"/>
        </a:defRPr>
      </a:lvl5pPr>
      <a:lvl6pPr marL="3591036"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243951"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4896869"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549785"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05831" rtl="0" eaLnBrk="1" latinLnBrk="0" hangingPunct="1">
        <a:defRPr sz="2500" kern="1200">
          <a:solidFill>
            <a:schemeClr val="tx1"/>
          </a:solidFill>
          <a:latin typeface="+mn-lt"/>
          <a:ea typeface="+mn-ea"/>
          <a:cs typeface="+mn-cs"/>
        </a:defRPr>
      </a:lvl1pPr>
      <a:lvl2pPr marL="652915" algn="l" defTabSz="1305831" rtl="0" eaLnBrk="1" latinLnBrk="0" hangingPunct="1">
        <a:defRPr sz="2500" kern="1200">
          <a:solidFill>
            <a:schemeClr val="tx1"/>
          </a:solidFill>
          <a:latin typeface="+mn-lt"/>
          <a:ea typeface="+mn-ea"/>
          <a:cs typeface="+mn-cs"/>
        </a:defRPr>
      </a:lvl2pPr>
      <a:lvl3pPr marL="1305831" algn="l" defTabSz="1305831" rtl="0" eaLnBrk="1" latinLnBrk="0" hangingPunct="1">
        <a:defRPr sz="2500" kern="1200">
          <a:solidFill>
            <a:schemeClr val="tx1"/>
          </a:solidFill>
          <a:latin typeface="+mn-lt"/>
          <a:ea typeface="+mn-ea"/>
          <a:cs typeface="+mn-cs"/>
        </a:defRPr>
      </a:lvl3pPr>
      <a:lvl4pPr marL="1958748" algn="l" defTabSz="1305831" rtl="0" eaLnBrk="1" latinLnBrk="0" hangingPunct="1">
        <a:defRPr sz="2500" kern="1200">
          <a:solidFill>
            <a:schemeClr val="tx1"/>
          </a:solidFill>
          <a:latin typeface="+mn-lt"/>
          <a:ea typeface="+mn-ea"/>
          <a:cs typeface="+mn-cs"/>
        </a:defRPr>
      </a:lvl4pPr>
      <a:lvl5pPr marL="2611663" algn="l" defTabSz="1305831" rtl="0" eaLnBrk="1" latinLnBrk="0" hangingPunct="1">
        <a:defRPr sz="2500" kern="1200">
          <a:solidFill>
            <a:schemeClr val="tx1"/>
          </a:solidFill>
          <a:latin typeface="+mn-lt"/>
          <a:ea typeface="+mn-ea"/>
          <a:cs typeface="+mn-cs"/>
        </a:defRPr>
      </a:lvl5pPr>
      <a:lvl6pPr marL="3264579" algn="l" defTabSz="1305831" rtl="0" eaLnBrk="1" latinLnBrk="0" hangingPunct="1">
        <a:defRPr sz="2500" kern="1200">
          <a:solidFill>
            <a:schemeClr val="tx1"/>
          </a:solidFill>
          <a:latin typeface="+mn-lt"/>
          <a:ea typeface="+mn-ea"/>
          <a:cs typeface="+mn-cs"/>
        </a:defRPr>
      </a:lvl6pPr>
      <a:lvl7pPr marL="3917495" algn="l" defTabSz="1305831" rtl="0" eaLnBrk="1" latinLnBrk="0" hangingPunct="1">
        <a:defRPr sz="2500" kern="1200">
          <a:solidFill>
            <a:schemeClr val="tx1"/>
          </a:solidFill>
          <a:latin typeface="+mn-lt"/>
          <a:ea typeface="+mn-ea"/>
          <a:cs typeface="+mn-cs"/>
        </a:defRPr>
      </a:lvl7pPr>
      <a:lvl8pPr marL="4570410" algn="l" defTabSz="1305831" rtl="0" eaLnBrk="1" latinLnBrk="0" hangingPunct="1">
        <a:defRPr sz="2500" kern="1200">
          <a:solidFill>
            <a:schemeClr val="tx1"/>
          </a:solidFill>
          <a:latin typeface="+mn-lt"/>
          <a:ea typeface="+mn-ea"/>
          <a:cs typeface="+mn-cs"/>
        </a:defRPr>
      </a:lvl8pPr>
      <a:lvl9pPr marL="5223325" algn="l" defTabSz="1305831" rtl="0" eaLnBrk="1" latinLnBrk="0" hangingPunct="1">
        <a:defRPr sz="2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5840" y="486835"/>
            <a:ext cx="12618720" cy="1767417"/>
          </a:xfrm>
          <a:prstGeom prst="rect">
            <a:avLst/>
          </a:prstGeom>
        </p:spPr>
        <p:txBody>
          <a:bodyPr vert="horz" lIns="91417" tIns="45709" rIns="91417" bIns="4570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05840" y="2434167"/>
            <a:ext cx="12618720" cy="5801784"/>
          </a:xfrm>
          <a:prstGeom prst="rect">
            <a:avLst/>
          </a:prstGeom>
        </p:spPr>
        <p:txBody>
          <a:bodyPr vert="horz" lIns="91417" tIns="45709" rIns="91417" bIns="4570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005840" y="8475137"/>
            <a:ext cx="3291840" cy="486833"/>
          </a:xfrm>
          <a:prstGeom prst="rect">
            <a:avLst/>
          </a:prstGeom>
        </p:spPr>
        <p:txBody>
          <a:bodyPr vert="horz" lIns="91417" tIns="45709" rIns="91417" bIns="45709" rtlCol="0" anchor="ctr"/>
          <a:lstStyle>
            <a:lvl1pPr algn="l">
              <a:defRPr sz="1500">
                <a:solidFill>
                  <a:schemeClr val="tx1">
                    <a:tint val="75000"/>
                  </a:schemeClr>
                </a:solidFill>
              </a:defRPr>
            </a:lvl1pPr>
          </a:lstStyle>
          <a:p>
            <a:pPr defTabSz="1097007"/>
            <a:fld id="{2A37B9D0-F2A4-4038-8A99-2EA910A31024}" type="datetime1">
              <a:rPr lang="en-US" smtClean="0">
                <a:solidFill>
                  <a:prstClr val="black">
                    <a:tint val="75000"/>
                  </a:prstClr>
                </a:solidFill>
              </a:rPr>
              <a:pPr defTabSz="1097007"/>
              <a:t>4/18/2016</a:t>
            </a:fld>
            <a:endParaRPr lang="en-US" smtClean="0">
              <a:solidFill>
                <a:prstClr val="black">
                  <a:tint val="75000"/>
                </a:prstClr>
              </a:solidFill>
            </a:endParaRPr>
          </a:p>
        </p:txBody>
      </p:sp>
      <p:sp>
        <p:nvSpPr>
          <p:cNvPr id="5" name="Footer Placeholder 4"/>
          <p:cNvSpPr>
            <a:spLocks noGrp="1"/>
          </p:cNvSpPr>
          <p:nvPr>
            <p:ph type="ftr" sz="quarter" idx="3"/>
          </p:nvPr>
        </p:nvSpPr>
        <p:spPr>
          <a:xfrm>
            <a:off x="4846320" y="8475137"/>
            <a:ext cx="4937760" cy="486833"/>
          </a:xfrm>
          <a:prstGeom prst="rect">
            <a:avLst/>
          </a:prstGeom>
        </p:spPr>
        <p:txBody>
          <a:bodyPr vert="horz" lIns="91417" tIns="45709" rIns="91417" bIns="45709" rtlCol="0" anchor="ctr"/>
          <a:lstStyle>
            <a:lvl1pPr algn="ctr">
              <a:defRPr sz="1500">
                <a:solidFill>
                  <a:schemeClr val="tx1">
                    <a:tint val="75000"/>
                  </a:schemeClr>
                </a:solidFill>
              </a:defRPr>
            </a:lvl1pPr>
          </a:lstStyle>
          <a:p>
            <a:pPr defTabSz="1097007"/>
            <a:endParaRPr lang="en-US" smtClean="0">
              <a:solidFill>
                <a:prstClr val="black">
                  <a:tint val="75000"/>
                </a:prstClr>
              </a:solidFill>
            </a:endParaRPr>
          </a:p>
        </p:txBody>
      </p:sp>
      <p:sp>
        <p:nvSpPr>
          <p:cNvPr id="6" name="Slide Number Placeholder 5"/>
          <p:cNvSpPr>
            <a:spLocks noGrp="1"/>
          </p:cNvSpPr>
          <p:nvPr>
            <p:ph type="sldNum" sz="quarter" idx="4"/>
          </p:nvPr>
        </p:nvSpPr>
        <p:spPr>
          <a:xfrm>
            <a:off x="10332720" y="8475137"/>
            <a:ext cx="3291840" cy="486833"/>
          </a:xfrm>
          <a:prstGeom prst="rect">
            <a:avLst/>
          </a:prstGeom>
        </p:spPr>
        <p:txBody>
          <a:bodyPr vert="horz" lIns="91417" tIns="45709" rIns="91417" bIns="45709" rtlCol="0" anchor="ctr"/>
          <a:lstStyle>
            <a:lvl1pPr algn="r">
              <a:defRPr sz="1500">
                <a:solidFill>
                  <a:schemeClr val="tx1">
                    <a:tint val="75000"/>
                  </a:schemeClr>
                </a:solidFill>
              </a:defRPr>
            </a:lvl1pPr>
          </a:lstStyle>
          <a:p>
            <a:pPr defTabSz="1097007"/>
            <a:fld id="{15AB19F1-4201-4631-80F5-28831A6F175D}" type="slidenum">
              <a:rPr lang="en-US" smtClean="0">
                <a:solidFill>
                  <a:prstClr val="black">
                    <a:tint val="75000"/>
                  </a:prstClr>
                </a:solidFill>
              </a:rPr>
              <a:pPr defTabSz="1097007"/>
              <a:t>‹#›</a:t>
            </a:fld>
            <a:endParaRPr lang="en-US" smtClean="0">
              <a:solidFill>
                <a:prstClr val="black">
                  <a:tint val="75000"/>
                </a:prstClr>
              </a:solidFill>
            </a:endParaRPr>
          </a:p>
        </p:txBody>
      </p:sp>
    </p:spTree>
    <p:extLst>
      <p:ext uri="{BB962C8B-B14F-4D97-AF65-F5344CB8AC3E}">
        <p14:creationId xmlns:p14="http://schemas.microsoft.com/office/powerpoint/2010/main" val="103976000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iming>
    <p:tnLst>
      <p:par>
        <p:cTn id="1" dur="indefinite" restart="never" nodeType="tmRoot"/>
      </p:par>
    </p:tnLst>
  </p:timing>
  <p:hf hdr="0" ftr="0"/>
  <p:txStyles>
    <p:titleStyle>
      <a:lvl1pPr algn="l" defTabSz="1097007" rtl="0" eaLnBrk="1" latinLnBrk="0" hangingPunct="1">
        <a:lnSpc>
          <a:spcPct val="90000"/>
        </a:lnSpc>
        <a:spcBef>
          <a:spcPct val="0"/>
        </a:spcBef>
        <a:buNone/>
        <a:defRPr sz="5300" kern="1200">
          <a:solidFill>
            <a:schemeClr val="tx1"/>
          </a:solidFill>
          <a:latin typeface="+mj-lt"/>
          <a:ea typeface="+mj-ea"/>
          <a:cs typeface="+mj-cs"/>
        </a:defRPr>
      </a:lvl1pPr>
    </p:titleStyle>
    <p:bodyStyle>
      <a:lvl1pPr marL="274251" indent="-274251" algn="l" defTabSz="1097007" rtl="0" eaLnBrk="1" latinLnBrk="0" hangingPunct="1">
        <a:lnSpc>
          <a:spcPct val="90000"/>
        </a:lnSpc>
        <a:spcBef>
          <a:spcPts val="1200"/>
        </a:spcBef>
        <a:buFont typeface="Arial" panose="020B0604020202020204" pitchFamily="34" charset="0"/>
        <a:buChar char="•"/>
        <a:defRPr sz="3400" kern="1200">
          <a:solidFill>
            <a:schemeClr val="tx1"/>
          </a:solidFill>
          <a:latin typeface="+mn-lt"/>
          <a:ea typeface="+mn-ea"/>
          <a:cs typeface="+mn-cs"/>
        </a:defRPr>
      </a:lvl1pPr>
      <a:lvl2pPr marL="822755" indent="-274251" algn="l" defTabSz="1097007" rtl="0" eaLnBrk="1" latinLnBrk="0" hangingPunct="1">
        <a:lnSpc>
          <a:spcPct val="90000"/>
        </a:lnSpc>
        <a:spcBef>
          <a:spcPts val="600"/>
        </a:spcBef>
        <a:buFont typeface="Arial" panose="020B0604020202020204" pitchFamily="34" charset="0"/>
        <a:buChar char="•"/>
        <a:defRPr sz="2800" kern="1200">
          <a:solidFill>
            <a:schemeClr val="tx1"/>
          </a:solidFill>
          <a:latin typeface="+mn-lt"/>
          <a:ea typeface="+mn-ea"/>
          <a:cs typeface="+mn-cs"/>
        </a:defRPr>
      </a:lvl2pPr>
      <a:lvl3pPr marL="1371260" indent="-274251" algn="l" defTabSz="1097007"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19765" indent="-274251" algn="l" defTabSz="1097007"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4pPr>
      <a:lvl5pPr marL="2468268" indent="-274251" algn="l" defTabSz="1097007"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5pPr>
      <a:lvl6pPr marL="3016772" indent="-274251" algn="l" defTabSz="1097007"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6pPr>
      <a:lvl7pPr marL="3565277" indent="-274251" algn="l" defTabSz="1097007"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7pPr>
      <a:lvl8pPr marL="4113780" indent="-274251" algn="l" defTabSz="1097007"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8pPr>
      <a:lvl9pPr marL="4662284" indent="-274251" algn="l" defTabSz="1097007"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97007" rtl="0" eaLnBrk="1" latinLnBrk="0" hangingPunct="1">
        <a:defRPr sz="2200" kern="1200">
          <a:solidFill>
            <a:schemeClr val="tx1"/>
          </a:solidFill>
          <a:latin typeface="+mn-lt"/>
          <a:ea typeface="+mn-ea"/>
          <a:cs typeface="+mn-cs"/>
        </a:defRPr>
      </a:lvl1pPr>
      <a:lvl2pPr marL="548504" algn="l" defTabSz="1097007" rtl="0" eaLnBrk="1" latinLnBrk="0" hangingPunct="1">
        <a:defRPr sz="2200" kern="1200">
          <a:solidFill>
            <a:schemeClr val="tx1"/>
          </a:solidFill>
          <a:latin typeface="+mn-lt"/>
          <a:ea typeface="+mn-ea"/>
          <a:cs typeface="+mn-cs"/>
        </a:defRPr>
      </a:lvl2pPr>
      <a:lvl3pPr marL="1097007" algn="l" defTabSz="1097007" rtl="0" eaLnBrk="1" latinLnBrk="0" hangingPunct="1">
        <a:defRPr sz="2200" kern="1200">
          <a:solidFill>
            <a:schemeClr val="tx1"/>
          </a:solidFill>
          <a:latin typeface="+mn-lt"/>
          <a:ea typeface="+mn-ea"/>
          <a:cs typeface="+mn-cs"/>
        </a:defRPr>
      </a:lvl3pPr>
      <a:lvl4pPr marL="1645512" algn="l" defTabSz="1097007" rtl="0" eaLnBrk="1" latinLnBrk="0" hangingPunct="1">
        <a:defRPr sz="2200" kern="1200">
          <a:solidFill>
            <a:schemeClr val="tx1"/>
          </a:solidFill>
          <a:latin typeface="+mn-lt"/>
          <a:ea typeface="+mn-ea"/>
          <a:cs typeface="+mn-cs"/>
        </a:defRPr>
      </a:lvl4pPr>
      <a:lvl5pPr marL="2194016" algn="l" defTabSz="1097007" rtl="0" eaLnBrk="1" latinLnBrk="0" hangingPunct="1">
        <a:defRPr sz="2200" kern="1200">
          <a:solidFill>
            <a:schemeClr val="tx1"/>
          </a:solidFill>
          <a:latin typeface="+mn-lt"/>
          <a:ea typeface="+mn-ea"/>
          <a:cs typeface="+mn-cs"/>
        </a:defRPr>
      </a:lvl5pPr>
      <a:lvl6pPr marL="2742520" algn="l" defTabSz="1097007" rtl="0" eaLnBrk="1" latinLnBrk="0" hangingPunct="1">
        <a:defRPr sz="2200" kern="1200">
          <a:solidFill>
            <a:schemeClr val="tx1"/>
          </a:solidFill>
          <a:latin typeface="+mn-lt"/>
          <a:ea typeface="+mn-ea"/>
          <a:cs typeface="+mn-cs"/>
        </a:defRPr>
      </a:lvl6pPr>
      <a:lvl7pPr marL="3291025" algn="l" defTabSz="1097007" rtl="0" eaLnBrk="1" latinLnBrk="0" hangingPunct="1">
        <a:defRPr sz="2200" kern="1200">
          <a:solidFill>
            <a:schemeClr val="tx1"/>
          </a:solidFill>
          <a:latin typeface="+mn-lt"/>
          <a:ea typeface="+mn-ea"/>
          <a:cs typeface="+mn-cs"/>
        </a:defRPr>
      </a:lvl7pPr>
      <a:lvl8pPr marL="3839529" algn="l" defTabSz="1097007" rtl="0" eaLnBrk="1" latinLnBrk="0" hangingPunct="1">
        <a:defRPr sz="2200" kern="1200">
          <a:solidFill>
            <a:schemeClr val="tx1"/>
          </a:solidFill>
          <a:latin typeface="+mn-lt"/>
          <a:ea typeface="+mn-ea"/>
          <a:cs typeface="+mn-cs"/>
        </a:defRPr>
      </a:lvl8pPr>
      <a:lvl9pPr marL="4388033" algn="l" defTabSz="1097007"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25.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30.wmf"/><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emf"/><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ln w="0"/>
                <a:solidFill>
                  <a:schemeClr val="accent1"/>
                </a:solidFill>
                <a:effectLst>
                  <a:outerShdw blurRad="38100" dist="25400" dir="5400000" algn="ctr" rotWithShape="0">
                    <a:srgbClr val="6E747A">
                      <a:alpha val="43000"/>
                    </a:srgbClr>
                  </a:outerShdw>
                </a:effectLst>
              </a:rPr>
              <a:t>Mars Telecommunications </a:t>
            </a:r>
            <a:br>
              <a:rPr lang="en-US" b="1" dirty="0" smtClean="0">
                <a:ln w="0"/>
                <a:solidFill>
                  <a:schemeClr val="accent1"/>
                </a:solidFill>
                <a:effectLst>
                  <a:outerShdw blurRad="38100" dist="25400" dir="5400000" algn="ctr" rotWithShape="0">
                    <a:srgbClr val="6E747A">
                      <a:alpha val="43000"/>
                    </a:srgbClr>
                  </a:outerShdw>
                </a:effectLst>
              </a:rPr>
            </a:br>
            <a:r>
              <a:rPr lang="en-US" b="1" dirty="0" smtClean="0">
                <a:ln w="0"/>
                <a:solidFill>
                  <a:schemeClr val="accent1"/>
                </a:solidFill>
                <a:effectLst>
                  <a:outerShdw blurRad="38100" dist="25400" dir="5400000" algn="ctr" rotWithShape="0">
                    <a:srgbClr val="6E747A">
                      <a:alpha val="43000"/>
                    </a:srgbClr>
                  </a:outerShdw>
                </a:effectLst>
              </a:rPr>
              <a:t>CubeSat </a:t>
            </a:r>
            <a:r>
              <a:rPr lang="en-US" b="1" dirty="0">
                <a:ln w="0"/>
                <a:solidFill>
                  <a:schemeClr val="accent1"/>
                </a:solidFill>
                <a:effectLst>
                  <a:outerShdw blurRad="38100" dist="25400" dir="5400000" algn="ctr" rotWithShape="0">
                    <a:srgbClr val="6E747A">
                      <a:alpha val="43000"/>
                    </a:srgbClr>
                  </a:outerShdw>
                </a:effectLst>
              </a:rPr>
              <a:t>Constellation Relay</a:t>
            </a:r>
          </a:p>
        </p:txBody>
      </p:sp>
      <p:sp>
        <p:nvSpPr>
          <p:cNvPr id="3" name="Subtitle 2"/>
          <p:cNvSpPr>
            <a:spLocks noGrp="1"/>
          </p:cNvSpPr>
          <p:nvPr>
            <p:ph type="subTitle" idx="1"/>
          </p:nvPr>
        </p:nvSpPr>
        <p:spPr>
          <a:xfrm>
            <a:off x="3657600" y="4191000"/>
            <a:ext cx="10241280" cy="3124200"/>
          </a:xfrm>
        </p:spPr>
        <p:txBody>
          <a:bodyPr>
            <a:normAutofit/>
          </a:bodyPr>
          <a:lstStyle/>
          <a:p>
            <a:r>
              <a:rPr lang="en-US" sz="4000" dirty="0" smtClean="0">
                <a:solidFill>
                  <a:schemeClr val="bg1"/>
                </a:solidFill>
              </a:rPr>
              <a:t>April 26</a:t>
            </a:r>
            <a:r>
              <a:rPr lang="en-US" sz="4000" baseline="30000" dirty="0" smtClean="0">
                <a:solidFill>
                  <a:schemeClr val="bg1"/>
                </a:solidFill>
              </a:rPr>
              <a:t>th</a:t>
            </a:r>
            <a:r>
              <a:rPr lang="en-US" sz="4000" dirty="0" smtClean="0">
                <a:solidFill>
                  <a:schemeClr val="bg1"/>
                </a:solidFill>
              </a:rPr>
              <a:t>, 2016</a:t>
            </a:r>
          </a:p>
          <a:p>
            <a:endParaRPr lang="en-US" dirty="0">
              <a:solidFill>
                <a:schemeClr val="bg1"/>
              </a:solidFill>
            </a:endParaRPr>
          </a:p>
          <a:p>
            <a:r>
              <a:rPr lang="en-US" sz="2800" dirty="0" smtClean="0">
                <a:solidFill>
                  <a:schemeClr val="bg1"/>
                </a:solidFill>
              </a:rPr>
              <a:t>Swapnil Pujari</a:t>
            </a:r>
            <a:endParaRPr lang="en-US" sz="2800" dirty="0">
              <a:solidFill>
                <a:schemeClr val="bg1"/>
              </a:solidFill>
            </a:endParaRPr>
          </a:p>
        </p:txBody>
      </p:sp>
    </p:spTree>
    <p:extLst>
      <p:ext uri="{BB962C8B-B14F-4D97-AF65-F5344CB8AC3E}">
        <p14:creationId xmlns:p14="http://schemas.microsoft.com/office/powerpoint/2010/main" val="3152957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Mars Telecom Investigation Team</a:t>
            </a:r>
            <a:endParaRPr lang="en-US" dirty="0"/>
          </a:p>
        </p:txBody>
      </p:sp>
      <p:sp>
        <p:nvSpPr>
          <p:cNvPr id="17" name="TextBox 16"/>
          <p:cNvSpPr txBox="1"/>
          <p:nvPr/>
        </p:nvSpPr>
        <p:spPr>
          <a:xfrm>
            <a:off x="4187114" y="2108066"/>
            <a:ext cx="3972552" cy="646331"/>
          </a:xfrm>
          <a:prstGeom prst="rect">
            <a:avLst/>
          </a:prstGeom>
          <a:noFill/>
        </p:spPr>
        <p:txBody>
          <a:bodyPr wrap="square" rtlCol="0">
            <a:spAutoFit/>
          </a:bodyPr>
          <a:lstStyle/>
          <a:p>
            <a:r>
              <a:rPr lang="en-US" sz="1800" dirty="0" smtClean="0">
                <a:solidFill>
                  <a:srgbClr val="FFFFFF"/>
                </a:solidFill>
              </a:rPr>
              <a:t>David Spencer, Aerospace Engineering</a:t>
            </a:r>
          </a:p>
          <a:p>
            <a:r>
              <a:rPr lang="en-US" sz="1800" dirty="0" smtClean="0">
                <a:solidFill>
                  <a:srgbClr val="FFFFFF"/>
                </a:solidFill>
              </a:rPr>
              <a:t>Space systems, mission design</a:t>
            </a:r>
          </a:p>
        </p:txBody>
      </p:sp>
      <p:sp>
        <p:nvSpPr>
          <p:cNvPr id="25" name="TextBox 24"/>
          <p:cNvSpPr txBox="1"/>
          <p:nvPr/>
        </p:nvSpPr>
        <p:spPr>
          <a:xfrm>
            <a:off x="4168423" y="3773269"/>
            <a:ext cx="4342707" cy="646331"/>
          </a:xfrm>
          <a:prstGeom prst="rect">
            <a:avLst/>
          </a:prstGeom>
          <a:noFill/>
        </p:spPr>
        <p:txBody>
          <a:bodyPr wrap="square" rtlCol="0">
            <a:spAutoFit/>
          </a:bodyPr>
          <a:lstStyle/>
          <a:p>
            <a:r>
              <a:rPr lang="en-US" sz="1800" dirty="0" smtClean="0">
                <a:solidFill>
                  <a:srgbClr val="FFFFFF"/>
                </a:solidFill>
              </a:rPr>
              <a:t>Rohan Deshmukh, Aerospace Engineering</a:t>
            </a:r>
          </a:p>
          <a:p>
            <a:r>
              <a:rPr lang="en-US" sz="1800" dirty="0" smtClean="0">
                <a:solidFill>
                  <a:srgbClr val="FFFFFF"/>
                </a:solidFill>
              </a:rPr>
              <a:t>Packaging, system engineering </a:t>
            </a:r>
          </a:p>
        </p:txBody>
      </p:sp>
      <p:sp>
        <p:nvSpPr>
          <p:cNvPr id="31" name="Content Placeholder 2"/>
          <p:cNvSpPr txBox="1">
            <a:spLocks/>
          </p:cNvSpPr>
          <p:nvPr/>
        </p:nvSpPr>
        <p:spPr>
          <a:xfrm>
            <a:off x="8991600" y="2880454"/>
            <a:ext cx="5410200" cy="2844934"/>
          </a:xfrm>
          <a:prstGeom prst="rect">
            <a:avLst/>
          </a:prstGeom>
        </p:spPr>
        <p:txBody>
          <a:bodyPr vert="horz" lIns="130615" tIns="65308" rIns="130615" bIns="65308" rtlCol="0">
            <a:noAutofit/>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a:buNone/>
            </a:pPr>
            <a:r>
              <a:rPr lang="en-US" sz="2000" dirty="0" smtClean="0">
                <a:solidFill>
                  <a:srgbClr val="FFFFFF"/>
                </a:solidFill>
              </a:rPr>
              <a:t>The Mars Telecom Investigation Team would like to acknowledge and thank the following people for their input and support during this study:</a:t>
            </a:r>
          </a:p>
          <a:p>
            <a:pPr>
              <a:buNone/>
            </a:pPr>
            <a:endParaRPr lang="en-US" sz="2000" dirty="0" smtClean="0">
              <a:solidFill>
                <a:srgbClr val="FFFFFF"/>
              </a:solidFill>
            </a:endParaRPr>
          </a:p>
          <a:p>
            <a:pPr>
              <a:buNone/>
            </a:pPr>
            <a:r>
              <a:rPr lang="en-US" sz="2000" dirty="0" smtClean="0">
                <a:solidFill>
                  <a:srgbClr val="FFFFFF"/>
                </a:solidFill>
              </a:rPr>
              <a:t>JPL: Tom </a:t>
            </a:r>
            <a:r>
              <a:rPr lang="en-US" sz="2000" dirty="0" err="1" smtClean="0">
                <a:solidFill>
                  <a:srgbClr val="FFFFFF"/>
                </a:solidFill>
              </a:rPr>
              <a:t>Komarek</a:t>
            </a:r>
            <a:r>
              <a:rPr lang="en-US" sz="2000" dirty="0" smtClean="0">
                <a:solidFill>
                  <a:srgbClr val="FFFFFF"/>
                </a:solidFill>
              </a:rPr>
              <a:t>, Robert Lock, Chad Edwards, Ryan Woolley, Sara </a:t>
            </a:r>
            <a:r>
              <a:rPr lang="en-US" sz="2000" dirty="0" err="1" smtClean="0">
                <a:solidFill>
                  <a:srgbClr val="FFFFFF"/>
                </a:solidFill>
              </a:rPr>
              <a:t>Spangelo</a:t>
            </a:r>
            <a:r>
              <a:rPr lang="en-US" sz="2000" dirty="0" smtClean="0">
                <a:solidFill>
                  <a:srgbClr val="FFFFFF"/>
                </a:solidFill>
              </a:rPr>
              <a:t>, Courtney Duncan</a:t>
            </a:r>
          </a:p>
          <a:p>
            <a:pPr>
              <a:buNone/>
            </a:pPr>
            <a:endParaRPr lang="en-US" sz="2000" dirty="0" smtClean="0">
              <a:solidFill>
                <a:srgbClr val="FFFFFF"/>
              </a:solidFill>
            </a:endParaRPr>
          </a:p>
          <a:p>
            <a:pPr>
              <a:buNone/>
            </a:pPr>
            <a:r>
              <a:rPr lang="en-US" sz="2000" dirty="0" smtClean="0">
                <a:solidFill>
                  <a:srgbClr val="FFFFFF"/>
                </a:solidFill>
              </a:rPr>
              <a:t>Georgia Tech: Glenn </a:t>
            </a:r>
            <a:r>
              <a:rPr lang="en-US" sz="2000" dirty="0" err="1" smtClean="0">
                <a:solidFill>
                  <a:srgbClr val="FFFFFF"/>
                </a:solidFill>
              </a:rPr>
              <a:t>Lightsey</a:t>
            </a:r>
            <a:r>
              <a:rPr lang="en-US" sz="2000" dirty="0" smtClean="0">
                <a:solidFill>
                  <a:srgbClr val="FFFFFF"/>
                </a:solidFill>
              </a:rPr>
              <a:t>, Adam Snow, Sean Chait, Terry Stevenson</a:t>
            </a:r>
          </a:p>
          <a:p>
            <a:pPr marL="0" indent="0">
              <a:buFont typeface="Arial" pitchFamily="34" charset="0"/>
              <a:buNone/>
            </a:pPr>
            <a:endParaRPr lang="en-US" sz="2000" dirty="0" smtClean="0">
              <a:solidFill>
                <a:srgbClr val="FFFFFF"/>
              </a:solidFill>
            </a:endParaRPr>
          </a:p>
          <a:p>
            <a:endParaRPr lang="en-US" sz="2000" dirty="0" smtClean="0">
              <a:solidFill>
                <a:srgbClr val="FFFFFF"/>
              </a:solidFill>
            </a:endParaRPr>
          </a:p>
        </p:txBody>
      </p:sp>
      <p:sp>
        <p:nvSpPr>
          <p:cNvPr id="10" name="TextBox 9"/>
          <p:cNvSpPr txBox="1"/>
          <p:nvPr/>
        </p:nvSpPr>
        <p:spPr>
          <a:xfrm>
            <a:off x="4168423" y="5525869"/>
            <a:ext cx="4342707" cy="646331"/>
          </a:xfrm>
          <a:prstGeom prst="rect">
            <a:avLst/>
          </a:prstGeom>
          <a:noFill/>
        </p:spPr>
        <p:txBody>
          <a:bodyPr wrap="square" rtlCol="0">
            <a:spAutoFit/>
          </a:bodyPr>
          <a:lstStyle/>
          <a:p>
            <a:r>
              <a:rPr lang="en-US" sz="1800" dirty="0" smtClean="0">
                <a:solidFill>
                  <a:srgbClr val="FFFFFF"/>
                </a:solidFill>
              </a:rPr>
              <a:t>Swapnil Pujari, Aerospace Engineering, Telecommunications, data volumes</a:t>
            </a:r>
          </a:p>
        </p:txBody>
      </p:sp>
      <p:sp>
        <p:nvSpPr>
          <p:cNvPr id="11" name="TextBox 10"/>
          <p:cNvSpPr txBox="1"/>
          <p:nvPr/>
        </p:nvSpPr>
        <p:spPr>
          <a:xfrm>
            <a:off x="4168423" y="7278469"/>
            <a:ext cx="4342707" cy="646331"/>
          </a:xfrm>
          <a:prstGeom prst="rect">
            <a:avLst/>
          </a:prstGeom>
          <a:noFill/>
        </p:spPr>
        <p:txBody>
          <a:bodyPr wrap="square" rtlCol="0">
            <a:spAutoFit/>
          </a:bodyPr>
          <a:lstStyle/>
          <a:p>
            <a:r>
              <a:rPr lang="en-US" sz="1800" dirty="0" smtClean="0">
                <a:solidFill>
                  <a:srgbClr val="FFFFFF"/>
                </a:solidFill>
              </a:rPr>
              <a:t>Giovanny </a:t>
            </a:r>
            <a:r>
              <a:rPr lang="en-US" sz="1800" dirty="0" err="1" smtClean="0">
                <a:solidFill>
                  <a:srgbClr val="FFFFFF"/>
                </a:solidFill>
              </a:rPr>
              <a:t>Guecha</a:t>
            </a:r>
            <a:r>
              <a:rPr lang="en-US" sz="1800" dirty="0" smtClean="0">
                <a:solidFill>
                  <a:srgbClr val="FFFFFF"/>
                </a:solidFill>
              </a:rPr>
              <a:t>, Aerospace Engineering, Subsystem trade studies</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2383" t="12" r="18118" b="23316"/>
          <a:stretch/>
        </p:blipFill>
        <p:spPr>
          <a:xfrm>
            <a:off x="3054920" y="3615462"/>
            <a:ext cx="1021365" cy="1505128"/>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45191" t="20001" r="37580" b="61567"/>
          <a:stretch/>
        </p:blipFill>
        <p:spPr>
          <a:xfrm>
            <a:off x="3023248" y="7116434"/>
            <a:ext cx="1044223" cy="1494166"/>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10678" t="5000" r="55000" b="61095"/>
          <a:stretch/>
        </p:blipFill>
        <p:spPr>
          <a:xfrm>
            <a:off x="3063736" y="5374857"/>
            <a:ext cx="1003735" cy="1487310"/>
          </a:xfrm>
          <a:prstGeom prst="rect">
            <a:avLst/>
          </a:prstGeom>
        </p:spPr>
      </p:pic>
      <p:pic>
        <p:nvPicPr>
          <p:cNvPr id="13" name="Picture 12" descr="avid Spencer"/>
          <p:cNvPicPr/>
          <p:nvPr/>
        </p:nvPicPr>
        <p:blipFill>
          <a:blip r:embed="rId5"/>
          <a:srcRect/>
          <a:stretch>
            <a:fillRect/>
          </a:stretch>
        </p:blipFill>
        <p:spPr bwMode="auto">
          <a:xfrm>
            <a:off x="3049020" y="1856067"/>
            <a:ext cx="1018451" cy="1505128"/>
          </a:xfrm>
          <a:prstGeom prst="rect">
            <a:avLst/>
          </a:prstGeom>
          <a:noFill/>
          <a:ln w="9525">
            <a:noFill/>
            <a:miter lim="800000"/>
            <a:headEnd/>
            <a:tailEnd/>
          </a:ln>
        </p:spPr>
      </p:pic>
    </p:spTree>
    <p:extLst>
      <p:ext uri="{BB962C8B-B14F-4D97-AF65-F5344CB8AC3E}">
        <p14:creationId xmlns:p14="http://schemas.microsoft.com/office/powerpoint/2010/main" val="2609405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Concept Overview</a:t>
            </a:r>
            <a:endParaRPr lang="en-US" dirty="0"/>
          </a:p>
        </p:txBody>
      </p:sp>
      <p:sp>
        <p:nvSpPr>
          <p:cNvPr id="5" name="Slide Number Placeholder 4"/>
          <p:cNvSpPr>
            <a:spLocks noGrp="1"/>
          </p:cNvSpPr>
          <p:nvPr>
            <p:ph type="sldNum" sz="quarter" idx="11"/>
          </p:nvPr>
        </p:nvSpPr>
        <p:spPr/>
        <p:txBody>
          <a:bodyPr/>
          <a:lstStyle/>
          <a:p>
            <a:fld id="{C293C775-0233-47A9-932A-C5BFCD1F1B09}" type="slidenum">
              <a:rPr lang="en-US" smtClean="0">
                <a:solidFill>
                  <a:srgbClr val="808080"/>
                </a:solidFill>
              </a:rPr>
              <a:pPr/>
              <a:t>3</a:t>
            </a:fld>
            <a:endParaRPr lang="en-US" dirty="0">
              <a:solidFill>
                <a:srgbClr val="808080"/>
              </a:solidFill>
            </a:endParaRPr>
          </a:p>
        </p:txBody>
      </p:sp>
      <p:sp>
        <p:nvSpPr>
          <p:cNvPr id="6" name="Content Placeholder 2"/>
          <p:cNvSpPr txBox="1">
            <a:spLocks/>
          </p:cNvSpPr>
          <p:nvPr/>
        </p:nvSpPr>
        <p:spPr>
          <a:xfrm>
            <a:off x="2774092" y="1540476"/>
            <a:ext cx="11887200" cy="7154333"/>
          </a:xfrm>
          <a:prstGeom prst="rect">
            <a:avLst/>
          </a:prstGeom>
        </p:spPr>
        <p:txBody>
          <a:bodyPr vert="horz" lIns="130583" tIns="65291" rIns="130583" bIns="65291" rtlCol="0">
            <a:normAutofit fontScale="70000" lnSpcReduction="20000"/>
          </a:bodyPr>
          <a:lstStyle>
            <a:lvl1pPr marL="489687" indent="-489687" algn="l" defTabSz="1305831"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0989" indent="-408073" algn="l" defTabSz="1305831"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290" indent="-326459" algn="l" defTabSz="1305831"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204" indent="-326459" algn="l" defTabSz="1305831" rtl="0" eaLnBrk="1" latinLnBrk="0" hangingPunct="1">
              <a:spcBef>
                <a:spcPct val="20000"/>
              </a:spcBef>
              <a:buFont typeface="Arial" pitchFamily="34" charset="0"/>
              <a:buChar char="–"/>
              <a:defRPr sz="3000" kern="1200">
                <a:solidFill>
                  <a:schemeClr val="bg1"/>
                </a:solidFill>
                <a:latin typeface="+mn-lt"/>
                <a:ea typeface="+mn-ea"/>
                <a:cs typeface="+mn-cs"/>
              </a:defRPr>
            </a:lvl4pPr>
            <a:lvl5pPr marL="2938120" indent="-326459" algn="l" defTabSz="1305831" rtl="0" eaLnBrk="1" latinLnBrk="0" hangingPunct="1">
              <a:spcBef>
                <a:spcPct val="20000"/>
              </a:spcBef>
              <a:buFont typeface="Arial" pitchFamily="34" charset="0"/>
              <a:buChar char="»"/>
              <a:defRPr sz="3000" kern="1200">
                <a:solidFill>
                  <a:schemeClr val="bg1"/>
                </a:solidFill>
                <a:latin typeface="+mn-lt"/>
                <a:ea typeface="+mn-ea"/>
                <a:cs typeface="+mn-cs"/>
              </a:defRPr>
            </a:lvl5pPr>
            <a:lvl6pPr marL="3591036"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243951"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4896869"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549785"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9pPr>
          </a:lstStyle>
          <a:p>
            <a:r>
              <a:rPr lang="en-US" dirty="0" smtClean="0"/>
              <a:t>A constellation of four 6U </a:t>
            </a:r>
            <a:r>
              <a:rPr lang="en-US" dirty="0" err="1" smtClean="0"/>
              <a:t>CubeSats</a:t>
            </a:r>
            <a:r>
              <a:rPr lang="en-US" dirty="0" smtClean="0"/>
              <a:t> in high inclination Mars orbit augments telecom relay capability for landed assets</a:t>
            </a:r>
          </a:p>
          <a:p>
            <a:pPr lvl="1"/>
            <a:r>
              <a:rPr lang="en-US" dirty="0" smtClean="0"/>
              <a:t>Benefits include increased frequency of command (forward link) opportunities, and increased return data volumes from surface assets</a:t>
            </a:r>
          </a:p>
          <a:p>
            <a:pPr lvl="1"/>
            <a:r>
              <a:rPr lang="en-US" dirty="0" smtClean="0"/>
              <a:t>Constellation utilizes both DTE/DFE relay as well as UHF cross-link relay with existing telecommunication orbiters</a:t>
            </a:r>
          </a:p>
          <a:p>
            <a:r>
              <a:rPr lang="en-US" dirty="0" smtClean="0"/>
              <a:t>Concept is targeted for 2022 launch opportunity, deployed from 2022 Mars Orbiter</a:t>
            </a:r>
            <a:endParaRPr lang="en-US" dirty="0" smtClean="0">
              <a:solidFill>
                <a:srgbClr val="FF0000"/>
              </a:solidFill>
            </a:endParaRPr>
          </a:p>
          <a:p>
            <a:pPr lvl="1"/>
            <a:r>
              <a:rPr lang="en-US" dirty="0" smtClean="0"/>
              <a:t>4-CubeSat constellation established with 350 km circular altitude, high inclination orbit, with evenly phased RAAN</a:t>
            </a:r>
          </a:p>
          <a:p>
            <a:pPr lvl="1"/>
            <a:r>
              <a:rPr lang="en-US" dirty="0" smtClean="0"/>
              <a:t>Study team also evaluated constellation performance in an equatorial orbit</a:t>
            </a:r>
          </a:p>
          <a:p>
            <a:pPr lvl="2"/>
            <a:r>
              <a:rPr lang="en-US" dirty="0" smtClean="0"/>
              <a:t>Two </a:t>
            </a:r>
            <a:r>
              <a:rPr lang="en-US" dirty="0" err="1" smtClean="0"/>
              <a:t>aerocapture</a:t>
            </a:r>
            <a:r>
              <a:rPr lang="en-US" dirty="0" smtClean="0"/>
              <a:t> delivery systems deployed during Mars approach capture into equatorial Mars orbit; each </a:t>
            </a:r>
            <a:r>
              <a:rPr lang="en-US" dirty="0" err="1" smtClean="0"/>
              <a:t>aerocapture</a:t>
            </a:r>
            <a:r>
              <a:rPr lang="en-US" dirty="0" smtClean="0"/>
              <a:t> system deploys two </a:t>
            </a:r>
            <a:r>
              <a:rPr lang="en-US" dirty="0" err="1" smtClean="0"/>
              <a:t>CubeSats</a:t>
            </a:r>
            <a:r>
              <a:rPr lang="en-US" dirty="0" smtClean="0"/>
              <a:t> into low-Mars orbit.</a:t>
            </a:r>
          </a:p>
          <a:p>
            <a:pPr lvl="2"/>
            <a:r>
              <a:rPr lang="en-US" dirty="0" err="1" smtClean="0"/>
              <a:t>CubeSats</a:t>
            </a:r>
            <a:r>
              <a:rPr lang="en-US" dirty="0" smtClean="0"/>
              <a:t> deployed from launch vehicle upper stage at launch, use ion propulsion for interplanetary transfer and orbit capture.  This approach was found to be infeasible with current CubeSat-class ion propulsion systems.</a:t>
            </a:r>
            <a:endParaRPr lang="en-US" dirty="0">
              <a:solidFill>
                <a:srgbClr val="FF0000"/>
              </a:solidFill>
            </a:endParaRPr>
          </a:p>
        </p:txBody>
      </p:sp>
    </p:spTree>
    <p:extLst>
      <p:ext uri="{BB962C8B-B14F-4D97-AF65-F5344CB8AC3E}">
        <p14:creationId xmlns:p14="http://schemas.microsoft.com/office/powerpoint/2010/main" val="1113593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962400" y="1729370"/>
            <a:ext cx="10393521" cy="6728832"/>
          </a:xfrm>
          <a:prstGeom prst="rect">
            <a:avLst/>
          </a:prstGeom>
        </p:spPr>
      </p:pic>
      <p:sp>
        <p:nvSpPr>
          <p:cNvPr id="2" name="Title 1"/>
          <p:cNvSpPr>
            <a:spLocks noGrp="1"/>
          </p:cNvSpPr>
          <p:nvPr>
            <p:ph type="title"/>
          </p:nvPr>
        </p:nvSpPr>
        <p:spPr/>
        <p:txBody>
          <a:bodyPr/>
          <a:lstStyle/>
          <a:p>
            <a:r>
              <a:rPr lang="en-US" dirty="0" smtClean="0"/>
              <a:t>Mars Mission Architecture</a:t>
            </a:r>
            <a:endParaRPr lang="en-US" dirty="0"/>
          </a:p>
        </p:txBody>
      </p:sp>
      <p:sp>
        <p:nvSpPr>
          <p:cNvPr id="7" name="Slide Number Placeholder 6"/>
          <p:cNvSpPr>
            <a:spLocks noGrp="1"/>
          </p:cNvSpPr>
          <p:nvPr>
            <p:ph type="sldNum" sz="quarter" idx="11"/>
          </p:nvPr>
        </p:nvSpPr>
        <p:spPr/>
        <p:txBody>
          <a:bodyPr/>
          <a:lstStyle/>
          <a:p>
            <a:fld id="{C293C775-0233-47A9-932A-C5BFCD1F1B09}" type="slidenum">
              <a:rPr lang="en-US" smtClean="0"/>
              <a:pPr/>
              <a:t>4</a:t>
            </a:fld>
            <a:endParaRPr lang="en-US" dirty="0"/>
          </a:p>
        </p:txBody>
      </p:sp>
      <p:sp>
        <p:nvSpPr>
          <p:cNvPr id="8" name="TextBox 7"/>
          <p:cNvSpPr txBox="1"/>
          <p:nvPr/>
        </p:nvSpPr>
        <p:spPr>
          <a:xfrm>
            <a:off x="3429000" y="8458202"/>
            <a:ext cx="4210832" cy="369310"/>
          </a:xfrm>
          <a:prstGeom prst="rect">
            <a:avLst/>
          </a:prstGeom>
          <a:noFill/>
        </p:spPr>
        <p:txBody>
          <a:bodyPr wrap="square" lIns="91417" tIns="45709" rIns="91417" bIns="45709" rtlCol="0">
            <a:spAutoFit/>
          </a:bodyPr>
          <a:lstStyle/>
          <a:p>
            <a:r>
              <a:rPr lang="en-US" sz="1800" dirty="0">
                <a:solidFill>
                  <a:schemeClr val="bg1"/>
                </a:solidFill>
              </a:rPr>
              <a:t>Credit: </a:t>
            </a:r>
            <a:r>
              <a:rPr lang="en-US" sz="1800" dirty="0" smtClean="0">
                <a:solidFill>
                  <a:schemeClr val="bg1"/>
                </a:solidFill>
              </a:rPr>
              <a:t>Chad Edwards – Jet Propulsion Lab</a:t>
            </a:r>
            <a:endParaRPr lang="en-US" sz="1800" dirty="0">
              <a:solidFill>
                <a:schemeClr val="bg1"/>
              </a:solidFill>
            </a:endParaRPr>
          </a:p>
        </p:txBody>
      </p:sp>
      <p:sp>
        <p:nvSpPr>
          <p:cNvPr id="10" name="Text Box 50"/>
          <p:cNvSpPr txBox="1">
            <a:spLocks noChangeArrowheads="1"/>
          </p:cNvSpPr>
          <p:nvPr/>
        </p:nvSpPr>
        <p:spPr bwMode="auto">
          <a:xfrm>
            <a:off x="12573000" y="2971800"/>
            <a:ext cx="1447800" cy="400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7" tIns="45709" rIns="91417" bIns="45709">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1000" b="1" dirty="0" smtClean="0">
                <a:solidFill>
                  <a:srgbClr val="FFC000"/>
                </a:solidFill>
                <a:latin typeface="Lucida Grande" charset="0"/>
              </a:rPr>
              <a:t>Telecom </a:t>
            </a:r>
            <a:r>
              <a:rPr lang="en-US" sz="1000" b="1" dirty="0" err="1" smtClean="0">
                <a:solidFill>
                  <a:srgbClr val="FFC000"/>
                </a:solidFill>
                <a:latin typeface="Lucida Grande" charset="0"/>
              </a:rPr>
              <a:t>CubeSat</a:t>
            </a:r>
            <a:r>
              <a:rPr lang="en-US" sz="1000" b="1" dirty="0" smtClean="0">
                <a:solidFill>
                  <a:srgbClr val="FFC000"/>
                </a:solidFill>
                <a:latin typeface="Lucida Grande" charset="0"/>
              </a:rPr>
              <a:t> Constellation</a:t>
            </a:r>
            <a:endParaRPr lang="en-US" sz="1000" b="1" dirty="0">
              <a:solidFill>
                <a:srgbClr val="FFC000"/>
              </a:solidFill>
              <a:latin typeface="Lucida Grande" charset="0"/>
            </a:endParaRPr>
          </a:p>
        </p:txBody>
      </p:sp>
      <p:pic>
        <p:nvPicPr>
          <p:cNvPr id="14" name="Picture 13"/>
          <p:cNvPicPr>
            <a:picLocks noChangeAspect="1"/>
          </p:cNvPicPr>
          <p:nvPr/>
        </p:nvPicPr>
        <p:blipFill>
          <a:blip r:embed="rId4"/>
          <a:stretch>
            <a:fillRect/>
          </a:stretch>
        </p:blipFill>
        <p:spPr>
          <a:xfrm>
            <a:off x="12725400" y="2133600"/>
            <a:ext cx="599748" cy="413411"/>
          </a:xfrm>
          <a:prstGeom prst="rect">
            <a:avLst/>
          </a:prstGeom>
        </p:spPr>
      </p:pic>
      <p:pic>
        <p:nvPicPr>
          <p:cNvPr id="15" name="Picture 14"/>
          <p:cNvPicPr>
            <a:picLocks noChangeAspect="1"/>
          </p:cNvPicPr>
          <p:nvPr/>
        </p:nvPicPr>
        <p:blipFill>
          <a:blip r:embed="rId4"/>
          <a:stretch>
            <a:fillRect/>
          </a:stretch>
        </p:blipFill>
        <p:spPr>
          <a:xfrm>
            <a:off x="13325148" y="2129626"/>
            <a:ext cx="599748" cy="413411"/>
          </a:xfrm>
          <a:prstGeom prst="rect">
            <a:avLst/>
          </a:prstGeom>
        </p:spPr>
      </p:pic>
      <p:pic>
        <p:nvPicPr>
          <p:cNvPr id="17" name="Picture 16"/>
          <p:cNvPicPr>
            <a:picLocks noChangeAspect="1"/>
          </p:cNvPicPr>
          <p:nvPr/>
        </p:nvPicPr>
        <p:blipFill>
          <a:blip r:embed="rId4"/>
          <a:stretch>
            <a:fillRect/>
          </a:stretch>
        </p:blipFill>
        <p:spPr>
          <a:xfrm>
            <a:off x="12725400" y="2588232"/>
            <a:ext cx="599748" cy="413411"/>
          </a:xfrm>
          <a:prstGeom prst="rect">
            <a:avLst/>
          </a:prstGeom>
        </p:spPr>
      </p:pic>
      <p:pic>
        <p:nvPicPr>
          <p:cNvPr id="18" name="Picture 17"/>
          <p:cNvPicPr>
            <a:picLocks noChangeAspect="1"/>
          </p:cNvPicPr>
          <p:nvPr/>
        </p:nvPicPr>
        <p:blipFill>
          <a:blip r:embed="rId4"/>
          <a:stretch>
            <a:fillRect/>
          </a:stretch>
        </p:blipFill>
        <p:spPr>
          <a:xfrm>
            <a:off x="13325148" y="2554415"/>
            <a:ext cx="599748" cy="413411"/>
          </a:xfrm>
          <a:prstGeom prst="rect">
            <a:avLst/>
          </a:prstGeom>
        </p:spPr>
      </p:pic>
    </p:spTree>
    <p:extLst>
      <p:ext uri="{BB962C8B-B14F-4D97-AF65-F5344CB8AC3E}">
        <p14:creationId xmlns:p14="http://schemas.microsoft.com/office/powerpoint/2010/main" val="4177747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Telecom Relay Architecture</a:t>
            </a:r>
            <a:endParaRPr lang="en-US" dirty="0"/>
          </a:p>
        </p:txBody>
      </p:sp>
      <p:sp>
        <p:nvSpPr>
          <p:cNvPr id="8" name="Slide Number Placeholder 7"/>
          <p:cNvSpPr>
            <a:spLocks noGrp="1"/>
          </p:cNvSpPr>
          <p:nvPr>
            <p:ph type="sldNum" sz="quarter" idx="11"/>
          </p:nvPr>
        </p:nvSpPr>
        <p:spPr/>
        <p:txBody>
          <a:bodyPr/>
          <a:lstStyle/>
          <a:p>
            <a:fld id="{C293C775-0233-47A9-932A-C5BFCD1F1B09}" type="slidenum">
              <a:rPr lang="en-US" smtClean="0"/>
              <a:pPr/>
              <a:t>5</a:t>
            </a:fld>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1235" r="8050"/>
          <a:stretch/>
        </p:blipFill>
        <p:spPr>
          <a:xfrm>
            <a:off x="2765854" y="1219199"/>
            <a:ext cx="11864546" cy="7935097"/>
          </a:xfrm>
          <a:prstGeom prst="rect">
            <a:avLst/>
          </a:prstGeom>
        </p:spPr>
      </p:pic>
    </p:spTree>
    <p:extLst>
      <p:ext uri="{BB962C8B-B14F-4D97-AF65-F5344CB8AC3E}">
        <p14:creationId xmlns:p14="http://schemas.microsoft.com/office/powerpoint/2010/main" val="475633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Orbit Timeline &amp; Data Return Strategy</a:t>
            </a:r>
            <a:endParaRPr lang="en-US" dirty="0"/>
          </a:p>
        </p:txBody>
      </p:sp>
      <p:sp>
        <p:nvSpPr>
          <p:cNvPr id="4" name="Slide Number Placeholder 3"/>
          <p:cNvSpPr>
            <a:spLocks noGrp="1"/>
          </p:cNvSpPr>
          <p:nvPr>
            <p:ph type="sldNum" sz="quarter" idx="11"/>
          </p:nvPr>
        </p:nvSpPr>
        <p:spPr/>
        <p:txBody>
          <a:bodyPr/>
          <a:lstStyle/>
          <a:p>
            <a:fld id="{C293C775-0233-47A9-932A-C5BFCD1F1B09}" type="slidenum">
              <a:rPr lang="en-US" smtClean="0">
                <a:solidFill>
                  <a:srgbClr val="808080"/>
                </a:solidFill>
              </a:rPr>
              <a:pPr/>
              <a:t>6</a:t>
            </a:fld>
            <a:endParaRPr lang="en-US" dirty="0">
              <a:solidFill>
                <a:srgbClr val="808080"/>
              </a:solidFill>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6501" t="8300" r="12400" b="3933"/>
          <a:stretch/>
        </p:blipFill>
        <p:spPr>
          <a:xfrm>
            <a:off x="4191000" y="1584385"/>
            <a:ext cx="9220200" cy="7483415"/>
          </a:xfrm>
          <a:prstGeom prst="rect">
            <a:avLst/>
          </a:prstGeom>
        </p:spPr>
      </p:pic>
    </p:spTree>
    <p:extLst>
      <p:ext uri="{BB962C8B-B14F-4D97-AF65-F5344CB8AC3E}">
        <p14:creationId xmlns:p14="http://schemas.microsoft.com/office/powerpoint/2010/main" val="500879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6938019" y="3864845"/>
            <a:ext cx="7318878" cy="4918760"/>
          </a:xfrm>
          <a:prstGeom prst="rect">
            <a:avLst/>
          </a:prstGeom>
        </p:spPr>
      </p:pic>
      <p:pic>
        <p:nvPicPr>
          <p:cNvPr id="11" name="Picture 10"/>
          <p:cNvPicPr>
            <a:picLocks noChangeAspect="1"/>
          </p:cNvPicPr>
          <p:nvPr/>
        </p:nvPicPr>
        <p:blipFill>
          <a:blip r:embed="rId4"/>
          <a:stretch>
            <a:fillRect/>
          </a:stretch>
        </p:blipFill>
        <p:spPr>
          <a:xfrm>
            <a:off x="2438400" y="1295400"/>
            <a:ext cx="8891341" cy="6128866"/>
          </a:xfrm>
          <a:prstGeom prst="rect">
            <a:avLst/>
          </a:prstGeom>
        </p:spPr>
      </p:pic>
      <p:sp>
        <p:nvSpPr>
          <p:cNvPr id="2" name="Title 1"/>
          <p:cNvSpPr>
            <a:spLocks noGrp="1"/>
          </p:cNvSpPr>
          <p:nvPr>
            <p:ph type="title"/>
          </p:nvPr>
        </p:nvSpPr>
        <p:spPr/>
        <p:txBody>
          <a:bodyPr>
            <a:normAutofit fontScale="90000"/>
          </a:bodyPr>
          <a:lstStyle/>
          <a:p>
            <a:r>
              <a:rPr lang="en-US" dirty="0" smtClean="0"/>
              <a:t>Flight System Deployed Configuration</a:t>
            </a:r>
            <a:endParaRPr lang="en-US" dirty="0"/>
          </a:p>
        </p:txBody>
      </p:sp>
      <p:sp>
        <p:nvSpPr>
          <p:cNvPr id="3" name="AutoShape 3" descr="https://mail.google.com/mail/u/0/?ui=2&amp;ik=b2dc34ac5e&amp;view=fimg&amp;th=14c91a2bfde20fc6&amp;attid=0.1.3&amp;disp=emb&amp;attbid=ANGjdJ-l2EbXfOeXoAa_W0p1G1RmrOMK9uW1QNcTkiICBu5xKW5c1P87D6qgn6opLcgR83i47ktZ6b_OqbQ82aNK73NCmKppPxcWYcU8o4l2FYX_z6b1Lgo9akdrQI4&amp;sz=w162-h172&amp;ats=1428373396712&amp;rm=14c91a2bfde20fc6&amp;zw&amp;atsh=1"/>
          <p:cNvSpPr>
            <a:spLocks noChangeAspect="1" noChangeArrowheads="1"/>
          </p:cNvSpPr>
          <p:nvPr/>
        </p:nvSpPr>
        <p:spPr bwMode="auto">
          <a:xfrm>
            <a:off x="2" y="0"/>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4" name="AutoShape 2" descr="https://mail.google.com/mail/u/0/?ui=2&amp;ik=b2dc34ac5e&amp;view=fimg&amp;th=14c91a2bfde20fc6&amp;attid=0.1.2&amp;disp=emb&amp;attbid=ANGjdJ9s79uIgWjFps2UTYwdeVkL8dA2HGyfTZVB5MhwTgoEIE5YxXJ94JvsG8dVG439K5LmdORddEC2oXiOn9epA57injMLlkuAjnjVDro5SsSCJc635ZwFx-XYhQU&amp;sz=w162-h172&amp;ats=1428373396712&amp;rm=14c91a2bfde20fc6&amp;zw&amp;atsh=1"/>
          <p:cNvSpPr>
            <a:spLocks noChangeAspect="1" noChangeArrowheads="1"/>
          </p:cNvSpPr>
          <p:nvPr/>
        </p:nvSpPr>
        <p:spPr bwMode="auto">
          <a:xfrm>
            <a:off x="155578" y="-388936"/>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5" name="AutoShape 6" descr="https://mail.google.com/mail/u/0/?ui=2&amp;ik=b2dc34ac5e&amp;view=fimg&amp;th=14c91a2bfde20fc6&amp;attid=0.1.3&amp;disp=emb&amp;attbid=ANGjdJ-l2EbXfOeXoAa_W0p1G1RmrOMK9uW1QNcTkiICBu5xKW5c1P87D6qgn6opLcgR83i47ktZ6b_OqbQ82aNK73NCmKppPxcWYcU8o4l2FYX_z6b1Lgo9akdrQI4&amp;sz=w162-h172&amp;ats=1428373396712&amp;rm=14c91a2bfde20fc6&amp;zw&amp;atsh=1"/>
          <p:cNvSpPr>
            <a:spLocks noChangeAspect="1" noChangeArrowheads="1"/>
          </p:cNvSpPr>
          <p:nvPr/>
        </p:nvSpPr>
        <p:spPr bwMode="auto">
          <a:xfrm>
            <a:off x="152402" y="152402"/>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7" name="AutoShape 5" descr="https://mail.google.com/mail/u/0/?ui=2&amp;ik=b2dc34ac5e&amp;view=fimg&amp;th=14c91a2bfde20fc6&amp;attid=0.1.2&amp;disp=emb&amp;attbid=ANGjdJ9s79uIgWjFps2UTYwdeVkL8dA2HGyfTZVB5MhwTgoEIE5YxXJ94JvsG8dVG439K5LmdORddEC2oXiOn9epA57injMLlkuAjnjVDro5SsSCJc635ZwFx-XYhQU&amp;sz=w162-h172&amp;ats=1428373396712&amp;rm=14c91a2bfde20fc6&amp;zw&amp;atsh=1"/>
          <p:cNvSpPr>
            <a:spLocks noChangeAspect="1" noChangeArrowheads="1"/>
          </p:cNvSpPr>
          <p:nvPr/>
        </p:nvSpPr>
        <p:spPr bwMode="auto">
          <a:xfrm>
            <a:off x="307978" y="-236536"/>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17" name="Slide Number Placeholder 16"/>
          <p:cNvSpPr>
            <a:spLocks noGrp="1"/>
          </p:cNvSpPr>
          <p:nvPr>
            <p:ph type="sldNum" sz="quarter" idx="11"/>
          </p:nvPr>
        </p:nvSpPr>
        <p:spPr/>
        <p:txBody>
          <a:bodyPr/>
          <a:lstStyle/>
          <a:p>
            <a:fld id="{C293C775-0233-47A9-932A-C5BFCD1F1B09}" type="slidenum">
              <a:rPr lang="en-US" smtClean="0"/>
              <a:pPr/>
              <a:t>7</a:t>
            </a:fld>
            <a:endParaRPr lang="en-US" dirty="0"/>
          </a:p>
        </p:txBody>
      </p:sp>
      <p:sp>
        <p:nvSpPr>
          <p:cNvPr id="20" name="TextBox 19"/>
          <p:cNvSpPr txBox="1"/>
          <p:nvPr/>
        </p:nvSpPr>
        <p:spPr>
          <a:xfrm>
            <a:off x="3429000" y="3147633"/>
            <a:ext cx="3104072" cy="477031"/>
          </a:xfrm>
          <a:prstGeom prst="rect">
            <a:avLst/>
          </a:prstGeom>
          <a:noFill/>
        </p:spPr>
        <p:txBody>
          <a:bodyPr wrap="square" lIns="91417" tIns="45709" rIns="91417" bIns="45709" rtlCol="0">
            <a:spAutoFit/>
          </a:bodyPr>
          <a:lstStyle/>
          <a:p>
            <a:pPr algn="ctr"/>
            <a:r>
              <a:rPr lang="en-US" dirty="0" smtClean="0">
                <a:solidFill>
                  <a:schemeClr val="bg1"/>
                </a:solidFill>
              </a:rPr>
              <a:t>Front Isometric View</a:t>
            </a:r>
            <a:endParaRPr lang="en-US" dirty="0">
              <a:solidFill>
                <a:schemeClr val="bg1"/>
              </a:solidFill>
            </a:endParaRPr>
          </a:p>
        </p:txBody>
      </p:sp>
      <p:sp>
        <p:nvSpPr>
          <p:cNvPr id="21" name="TextBox 20"/>
          <p:cNvSpPr txBox="1"/>
          <p:nvPr/>
        </p:nvSpPr>
        <p:spPr>
          <a:xfrm>
            <a:off x="10515600" y="7096144"/>
            <a:ext cx="3104072" cy="477031"/>
          </a:xfrm>
          <a:prstGeom prst="rect">
            <a:avLst/>
          </a:prstGeom>
          <a:noFill/>
        </p:spPr>
        <p:txBody>
          <a:bodyPr wrap="square" lIns="91417" tIns="45709" rIns="91417" bIns="45709" rtlCol="0">
            <a:spAutoFit/>
          </a:bodyPr>
          <a:lstStyle/>
          <a:p>
            <a:pPr algn="ctr"/>
            <a:r>
              <a:rPr lang="en-US" dirty="0" smtClean="0">
                <a:solidFill>
                  <a:schemeClr val="bg1"/>
                </a:solidFill>
              </a:rPr>
              <a:t>Back Isometric View</a:t>
            </a:r>
            <a:endParaRPr lang="en-US" dirty="0">
              <a:solidFill>
                <a:schemeClr val="bg1"/>
              </a:solidFill>
            </a:endParaRPr>
          </a:p>
        </p:txBody>
      </p:sp>
      <p:sp>
        <p:nvSpPr>
          <p:cNvPr id="12" name="Line Callout 2 11"/>
          <p:cNvSpPr/>
          <p:nvPr/>
        </p:nvSpPr>
        <p:spPr>
          <a:xfrm>
            <a:off x="11828776" y="1961479"/>
            <a:ext cx="1151294" cy="488629"/>
          </a:xfrm>
          <a:prstGeom prst="borderCallout2">
            <a:avLst>
              <a:gd name="adj1" fmla="val 50372"/>
              <a:gd name="adj2" fmla="val -241"/>
              <a:gd name="adj3" fmla="val 49481"/>
              <a:gd name="adj4" fmla="val -17848"/>
              <a:gd name="adj5" fmla="val 48422"/>
              <a:gd name="adj6" fmla="val -7444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600" dirty="0" smtClean="0">
                <a:ln>
                  <a:solidFill>
                    <a:schemeClr val="bg1"/>
                  </a:solidFill>
                </a:ln>
                <a:solidFill>
                  <a:schemeClr val="bg1"/>
                </a:solidFill>
              </a:rPr>
              <a:t>Solar Panel Array</a:t>
            </a:r>
            <a:endParaRPr lang="en-US" sz="1600" dirty="0">
              <a:ln>
                <a:solidFill>
                  <a:schemeClr val="bg1"/>
                </a:solidFill>
              </a:ln>
              <a:solidFill>
                <a:schemeClr val="bg1"/>
              </a:solidFill>
            </a:endParaRPr>
          </a:p>
        </p:txBody>
      </p:sp>
      <p:sp>
        <p:nvSpPr>
          <p:cNvPr id="13" name="Line Callout 2 12"/>
          <p:cNvSpPr/>
          <p:nvPr/>
        </p:nvSpPr>
        <p:spPr>
          <a:xfrm>
            <a:off x="7991933" y="1835388"/>
            <a:ext cx="1429088" cy="487359"/>
          </a:xfrm>
          <a:prstGeom prst="borderCallout2">
            <a:avLst>
              <a:gd name="adj1" fmla="val 52964"/>
              <a:gd name="adj2" fmla="val -714"/>
              <a:gd name="adj3" fmla="val 104864"/>
              <a:gd name="adj4" fmla="val -16511"/>
              <a:gd name="adj5" fmla="val 195423"/>
              <a:gd name="adj6" fmla="val -43198"/>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600" dirty="0" smtClean="0">
                <a:ln>
                  <a:solidFill>
                    <a:schemeClr val="bg1"/>
                  </a:solidFill>
                </a:ln>
                <a:solidFill>
                  <a:schemeClr val="bg1"/>
                </a:solidFill>
              </a:rPr>
              <a:t>K/</a:t>
            </a:r>
            <a:r>
              <a:rPr lang="en-US" sz="1600" dirty="0" err="1" smtClean="0">
                <a:ln>
                  <a:solidFill>
                    <a:schemeClr val="bg1"/>
                  </a:solidFill>
                </a:ln>
                <a:solidFill>
                  <a:schemeClr val="bg1"/>
                </a:solidFill>
              </a:rPr>
              <a:t>Ka</a:t>
            </a:r>
            <a:r>
              <a:rPr lang="en-US" sz="1600" dirty="0" smtClean="0">
                <a:ln>
                  <a:solidFill>
                    <a:schemeClr val="bg1"/>
                  </a:solidFill>
                </a:ln>
                <a:solidFill>
                  <a:schemeClr val="bg1"/>
                </a:solidFill>
              </a:rPr>
              <a:t>-Band Reflectarray</a:t>
            </a:r>
            <a:endParaRPr lang="en-US" sz="1600" dirty="0">
              <a:ln>
                <a:solidFill>
                  <a:schemeClr val="bg1"/>
                </a:solidFill>
              </a:ln>
              <a:solidFill>
                <a:schemeClr val="bg1"/>
              </a:solidFill>
            </a:endParaRPr>
          </a:p>
        </p:txBody>
      </p:sp>
      <p:sp>
        <p:nvSpPr>
          <p:cNvPr id="14" name="Line Callout 2 13"/>
          <p:cNvSpPr/>
          <p:nvPr/>
        </p:nvSpPr>
        <p:spPr>
          <a:xfrm>
            <a:off x="5954866" y="5562600"/>
            <a:ext cx="1276687" cy="488629"/>
          </a:xfrm>
          <a:prstGeom prst="borderCallout2">
            <a:avLst>
              <a:gd name="adj1" fmla="val 45133"/>
              <a:gd name="adj2" fmla="val 99387"/>
              <a:gd name="adj3" fmla="val 46777"/>
              <a:gd name="adj4" fmla="val 124366"/>
              <a:gd name="adj5" fmla="val 47251"/>
              <a:gd name="adj6" fmla="val 152678"/>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600" dirty="0" smtClean="0">
                <a:ln>
                  <a:solidFill>
                    <a:schemeClr val="bg1"/>
                  </a:solidFill>
                </a:ln>
                <a:solidFill>
                  <a:schemeClr val="bg1"/>
                </a:solidFill>
              </a:rPr>
              <a:t>UHF Dipole Antenna</a:t>
            </a:r>
            <a:endParaRPr lang="en-US" sz="1600" dirty="0">
              <a:ln>
                <a:solidFill>
                  <a:schemeClr val="bg1"/>
                </a:solidFill>
              </a:ln>
              <a:solidFill>
                <a:schemeClr val="bg1"/>
              </a:solidFill>
            </a:endParaRPr>
          </a:p>
        </p:txBody>
      </p:sp>
    </p:spTree>
    <p:extLst>
      <p:ext uri="{BB962C8B-B14F-4D97-AF65-F5344CB8AC3E}">
        <p14:creationId xmlns:p14="http://schemas.microsoft.com/office/powerpoint/2010/main" val="83857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2418227" y="1559859"/>
            <a:ext cx="11622741" cy="7636736"/>
          </a:xfrm>
          <a:prstGeom prst="rect">
            <a:avLst/>
          </a:prstGeom>
        </p:spPr>
      </p:pic>
      <p:sp>
        <p:nvSpPr>
          <p:cNvPr id="2" name="Title 1"/>
          <p:cNvSpPr>
            <a:spLocks noGrp="1"/>
          </p:cNvSpPr>
          <p:nvPr>
            <p:ph type="title"/>
          </p:nvPr>
        </p:nvSpPr>
        <p:spPr/>
        <p:txBody>
          <a:bodyPr>
            <a:normAutofit/>
          </a:bodyPr>
          <a:lstStyle/>
          <a:p>
            <a:r>
              <a:rPr lang="en-US" dirty="0" smtClean="0"/>
              <a:t>Flight System Exploded View</a:t>
            </a:r>
            <a:endParaRPr lang="en-US" dirty="0"/>
          </a:p>
        </p:txBody>
      </p:sp>
      <p:sp>
        <p:nvSpPr>
          <p:cNvPr id="3" name="AutoShape 3" descr="https://mail.google.com/mail/u/0/?ui=2&amp;ik=b2dc34ac5e&amp;view=fimg&amp;th=14c91a2bfde20fc6&amp;attid=0.1.3&amp;disp=emb&amp;attbid=ANGjdJ-l2EbXfOeXoAa_W0p1G1RmrOMK9uW1QNcTkiICBu5xKW5c1P87D6qgn6opLcgR83i47ktZ6b_OqbQ82aNK73NCmKppPxcWYcU8o4l2FYX_z6b1Lgo9akdrQI4&amp;sz=w162-h172&amp;ats=1428373396712&amp;rm=14c91a2bfde20fc6&amp;zw&amp;atsh=1"/>
          <p:cNvSpPr>
            <a:spLocks noChangeAspect="1" noChangeArrowheads="1"/>
          </p:cNvSpPr>
          <p:nvPr/>
        </p:nvSpPr>
        <p:spPr bwMode="auto">
          <a:xfrm>
            <a:off x="2" y="0"/>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4" name="AutoShape 2" descr="https://mail.google.com/mail/u/0/?ui=2&amp;ik=b2dc34ac5e&amp;view=fimg&amp;th=14c91a2bfde20fc6&amp;attid=0.1.2&amp;disp=emb&amp;attbid=ANGjdJ9s79uIgWjFps2UTYwdeVkL8dA2HGyfTZVB5MhwTgoEIE5YxXJ94JvsG8dVG439K5LmdORddEC2oXiOn9epA57injMLlkuAjnjVDro5SsSCJc635ZwFx-XYhQU&amp;sz=w162-h172&amp;ats=1428373396712&amp;rm=14c91a2bfde20fc6&amp;zw&amp;atsh=1"/>
          <p:cNvSpPr>
            <a:spLocks noChangeAspect="1" noChangeArrowheads="1"/>
          </p:cNvSpPr>
          <p:nvPr/>
        </p:nvSpPr>
        <p:spPr bwMode="auto">
          <a:xfrm>
            <a:off x="155578" y="-388936"/>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5" name="AutoShape 6" descr="https://mail.google.com/mail/u/0/?ui=2&amp;ik=b2dc34ac5e&amp;view=fimg&amp;th=14c91a2bfde20fc6&amp;attid=0.1.3&amp;disp=emb&amp;attbid=ANGjdJ-l2EbXfOeXoAa_W0p1G1RmrOMK9uW1QNcTkiICBu5xKW5c1P87D6qgn6opLcgR83i47ktZ6b_OqbQ82aNK73NCmKppPxcWYcU8o4l2FYX_z6b1Lgo9akdrQI4&amp;sz=w162-h172&amp;ats=1428373396712&amp;rm=14c91a2bfde20fc6&amp;zw&amp;atsh=1"/>
          <p:cNvSpPr>
            <a:spLocks noChangeAspect="1" noChangeArrowheads="1"/>
          </p:cNvSpPr>
          <p:nvPr/>
        </p:nvSpPr>
        <p:spPr bwMode="auto">
          <a:xfrm>
            <a:off x="152402" y="152402"/>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7" name="AutoShape 5" descr="https://mail.google.com/mail/u/0/?ui=2&amp;ik=b2dc34ac5e&amp;view=fimg&amp;th=14c91a2bfde20fc6&amp;attid=0.1.2&amp;disp=emb&amp;attbid=ANGjdJ9s79uIgWjFps2UTYwdeVkL8dA2HGyfTZVB5MhwTgoEIE5YxXJ94JvsG8dVG439K5LmdORddEC2oXiOn9epA57injMLlkuAjnjVDro5SsSCJc635ZwFx-XYhQU&amp;sz=w162-h172&amp;ats=1428373396712&amp;rm=14c91a2bfde20fc6&amp;zw&amp;atsh=1"/>
          <p:cNvSpPr>
            <a:spLocks noChangeAspect="1" noChangeArrowheads="1"/>
          </p:cNvSpPr>
          <p:nvPr/>
        </p:nvSpPr>
        <p:spPr bwMode="auto">
          <a:xfrm>
            <a:off x="307978" y="-236536"/>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17" name="Slide Number Placeholder 16"/>
          <p:cNvSpPr>
            <a:spLocks noGrp="1"/>
          </p:cNvSpPr>
          <p:nvPr>
            <p:ph type="sldNum" sz="quarter" idx="11"/>
          </p:nvPr>
        </p:nvSpPr>
        <p:spPr/>
        <p:txBody>
          <a:bodyPr/>
          <a:lstStyle/>
          <a:p>
            <a:fld id="{C293C775-0233-47A9-932A-C5BFCD1F1B09}" type="slidenum">
              <a:rPr lang="en-US" smtClean="0"/>
              <a:pPr/>
              <a:t>8</a:t>
            </a:fld>
            <a:endParaRPr lang="en-US" dirty="0"/>
          </a:p>
        </p:txBody>
      </p:sp>
      <p:sp>
        <p:nvSpPr>
          <p:cNvPr id="18" name="Line Callout 2 17"/>
          <p:cNvSpPr/>
          <p:nvPr/>
        </p:nvSpPr>
        <p:spPr>
          <a:xfrm>
            <a:off x="11658600" y="7810500"/>
            <a:ext cx="1752600" cy="609600"/>
          </a:xfrm>
          <a:prstGeom prst="borderCallout2">
            <a:avLst>
              <a:gd name="adj1" fmla="val 41331"/>
              <a:gd name="adj2" fmla="val -1307"/>
              <a:gd name="adj3" fmla="val -98296"/>
              <a:gd name="adj4" fmla="val -49317"/>
              <a:gd name="adj5" fmla="val -306536"/>
              <a:gd name="adj6" fmla="val -11576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300" dirty="0">
                <a:ln>
                  <a:solidFill>
                    <a:schemeClr val="bg1"/>
                  </a:solidFill>
                </a:ln>
                <a:solidFill>
                  <a:schemeClr val="bg1"/>
                </a:solidFill>
              </a:rPr>
              <a:t>Telecommunications</a:t>
            </a:r>
          </a:p>
        </p:txBody>
      </p:sp>
      <p:cxnSp>
        <p:nvCxnSpPr>
          <p:cNvPr id="19" name="Straight Connector 18"/>
          <p:cNvCxnSpPr>
            <a:stCxn id="18" idx="2"/>
          </p:cNvCxnSpPr>
          <p:nvPr/>
        </p:nvCxnSpPr>
        <p:spPr>
          <a:xfrm flipH="1">
            <a:off x="9067800" y="8115300"/>
            <a:ext cx="25908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Line Callout 2 22"/>
          <p:cNvSpPr/>
          <p:nvPr/>
        </p:nvSpPr>
        <p:spPr>
          <a:xfrm>
            <a:off x="3124200" y="5388004"/>
            <a:ext cx="1219200" cy="381000"/>
          </a:xfrm>
          <a:prstGeom prst="borderCallout2">
            <a:avLst>
              <a:gd name="adj1" fmla="val 42294"/>
              <a:gd name="adj2" fmla="val 99474"/>
              <a:gd name="adj3" fmla="val 44706"/>
              <a:gd name="adj4" fmla="val 134131"/>
              <a:gd name="adj5" fmla="val 38129"/>
              <a:gd name="adj6" fmla="val 27493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300" dirty="0">
                <a:ln>
                  <a:solidFill>
                    <a:schemeClr val="bg1"/>
                  </a:solidFill>
                </a:ln>
                <a:solidFill>
                  <a:schemeClr val="bg1"/>
                </a:solidFill>
              </a:rPr>
              <a:t>Structure</a:t>
            </a:r>
          </a:p>
        </p:txBody>
      </p:sp>
      <p:sp>
        <p:nvSpPr>
          <p:cNvPr id="42" name="Line Callout 2 41"/>
          <p:cNvSpPr/>
          <p:nvPr/>
        </p:nvSpPr>
        <p:spPr>
          <a:xfrm>
            <a:off x="3907900" y="8115300"/>
            <a:ext cx="1142998" cy="381000"/>
          </a:xfrm>
          <a:prstGeom prst="borderCallout2">
            <a:avLst>
              <a:gd name="adj1" fmla="val 51110"/>
              <a:gd name="adj2" fmla="val 101877"/>
              <a:gd name="adj3" fmla="val 48413"/>
              <a:gd name="adj4" fmla="val 102336"/>
              <a:gd name="adj5" fmla="val -246439"/>
              <a:gd name="adj6" fmla="val 270875"/>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300" dirty="0">
                <a:ln>
                  <a:solidFill>
                    <a:schemeClr val="bg1"/>
                  </a:solidFill>
                </a:ln>
                <a:solidFill>
                  <a:schemeClr val="bg1"/>
                </a:solidFill>
              </a:rPr>
              <a:t>Propulsion</a:t>
            </a:r>
          </a:p>
        </p:txBody>
      </p:sp>
      <p:sp>
        <p:nvSpPr>
          <p:cNvPr id="43" name="Line Callout 2 42"/>
          <p:cNvSpPr/>
          <p:nvPr/>
        </p:nvSpPr>
        <p:spPr>
          <a:xfrm>
            <a:off x="4762501" y="6872876"/>
            <a:ext cx="1142998" cy="381000"/>
          </a:xfrm>
          <a:prstGeom prst="borderCallout2">
            <a:avLst>
              <a:gd name="adj1" fmla="val 51110"/>
              <a:gd name="adj2" fmla="val 100642"/>
              <a:gd name="adj3" fmla="val 19766"/>
              <a:gd name="adj4" fmla="val 130278"/>
              <a:gd name="adj5" fmla="val -247145"/>
              <a:gd name="adj6" fmla="val 33408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300" dirty="0">
                <a:ln>
                  <a:solidFill>
                    <a:schemeClr val="bg1"/>
                  </a:solidFill>
                </a:ln>
                <a:solidFill>
                  <a:schemeClr val="bg1"/>
                </a:solidFill>
              </a:rPr>
              <a:t>ADCS</a:t>
            </a:r>
          </a:p>
        </p:txBody>
      </p:sp>
      <p:sp>
        <p:nvSpPr>
          <p:cNvPr id="44" name="Line Callout 2 43"/>
          <p:cNvSpPr/>
          <p:nvPr/>
        </p:nvSpPr>
        <p:spPr>
          <a:xfrm>
            <a:off x="3328105" y="3516685"/>
            <a:ext cx="1151294" cy="381000"/>
          </a:xfrm>
          <a:prstGeom prst="borderCallout2">
            <a:avLst>
              <a:gd name="adj1" fmla="val 61824"/>
              <a:gd name="adj2" fmla="val 101349"/>
              <a:gd name="adj3" fmla="val 101963"/>
              <a:gd name="adj4" fmla="val 160881"/>
              <a:gd name="adj5" fmla="val 261015"/>
              <a:gd name="adj6" fmla="val 46281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600" dirty="0">
                <a:ln>
                  <a:solidFill>
                    <a:schemeClr val="bg1"/>
                  </a:solidFill>
                </a:ln>
                <a:solidFill>
                  <a:schemeClr val="bg1"/>
                </a:solidFill>
              </a:rPr>
              <a:t>CD&amp;H</a:t>
            </a:r>
          </a:p>
        </p:txBody>
      </p:sp>
      <p:sp>
        <p:nvSpPr>
          <p:cNvPr id="48" name="Line Callout 2 47"/>
          <p:cNvSpPr/>
          <p:nvPr/>
        </p:nvSpPr>
        <p:spPr>
          <a:xfrm>
            <a:off x="12022485" y="2752977"/>
            <a:ext cx="1151294" cy="381000"/>
          </a:xfrm>
          <a:prstGeom prst="borderCallout2">
            <a:avLst>
              <a:gd name="adj1" fmla="val 100815"/>
              <a:gd name="adj2" fmla="val 51612"/>
              <a:gd name="adj3" fmla="val 228876"/>
              <a:gd name="adj4" fmla="val 47027"/>
              <a:gd name="adj5" fmla="val 484736"/>
              <a:gd name="adj6" fmla="val 3591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600" dirty="0">
                <a:ln>
                  <a:solidFill>
                    <a:schemeClr val="bg1"/>
                  </a:solidFill>
                </a:ln>
                <a:solidFill>
                  <a:schemeClr val="bg1"/>
                </a:solidFill>
              </a:rPr>
              <a:t>EPS</a:t>
            </a:r>
          </a:p>
        </p:txBody>
      </p:sp>
      <p:cxnSp>
        <p:nvCxnSpPr>
          <p:cNvPr id="49" name="Straight Connector 48"/>
          <p:cNvCxnSpPr>
            <a:stCxn id="48" idx="1"/>
          </p:cNvCxnSpPr>
          <p:nvPr/>
        </p:nvCxnSpPr>
        <p:spPr>
          <a:xfrm flipH="1">
            <a:off x="9906000" y="3133977"/>
            <a:ext cx="2692132" cy="92603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6" name="Line Callout 2 55"/>
          <p:cNvSpPr/>
          <p:nvPr/>
        </p:nvSpPr>
        <p:spPr>
          <a:xfrm>
            <a:off x="6019800" y="2080946"/>
            <a:ext cx="1219200" cy="381000"/>
          </a:xfrm>
          <a:prstGeom prst="borderCallout2">
            <a:avLst>
              <a:gd name="adj1" fmla="val 99235"/>
              <a:gd name="adj2" fmla="val 52415"/>
              <a:gd name="adj3" fmla="val 167413"/>
              <a:gd name="adj4" fmla="val 122079"/>
              <a:gd name="adj5" fmla="val 214128"/>
              <a:gd name="adj6" fmla="val 165198"/>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300" dirty="0">
                <a:ln>
                  <a:solidFill>
                    <a:schemeClr val="bg1"/>
                  </a:solidFill>
                </a:ln>
                <a:solidFill>
                  <a:schemeClr val="bg1"/>
                </a:solidFill>
              </a:rPr>
              <a:t>Shielding</a:t>
            </a:r>
          </a:p>
        </p:txBody>
      </p:sp>
      <p:sp>
        <p:nvSpPr>
          <p:cNvPr id="50" name="Line Callout 2 49"/>
          <p:cNvSpPr/>
          <p:nvPr/>
        </p:nvSpPr>
        <p:spPr>
          <a:xfrm>
            <a:off x="11721832" y="1701823"/>
            <a:ext cx="1752600" cy="609600"/>
          </a:xfrm>
          <a:prstGeom prst="borderCallout2">
            <a:avLst>
              <a:gd name="adj1" fmla="val 48978"/>
              <a:gd name="adj2" fmla="val -156"/>
              <a:gd name="adj3" fmla="val 52880"/>
              <a:gd name="adj4" fmla="val -13691"/>
              <a:gd name="adj5" fmla="val 59714"/>
              <a:gd name="adj6" fmla="val -4819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r>
              <a:rPr lang="en-US" sz="1300" dirty="0">
                <a:ln>
                  <a:solidFill>
                    <a:schemeClr val="bg1"/>
                  </a:solidFill>
                </a:ln>
                <a:solidFill>
                  <a:schemeClr val="bg1"/>
                </a:solidFill>
              </a:rPr>
              <a:t>Telecommunications</a:t>
            </a:r>
          </a:p>
        </p:txBody>
      </p:sp>
      <p:cxnSp>
        <p:nvCxnSpPr>
          <p:cNvPr id="31" name="Straight Connector 30"/>
          <p:cNvCxnSpPr>
            <a:stCxn id="23" idx="0"/>
          </p:cNvCxnSpPr>
          <p:nvPr/>
        </p:nvCxnSpPr>
        <p:spPr>
          <a:xfrm>
            <a:off x="4343400" y="5578504"/>
            <a:ext cx="2286000" cy="97469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56" idx="1"/>
          </p:cNvCxnSpPr>
          <p:nvPr/>
        </p:nvCxnSpPr>
        <p:spPr>
          <a:xfrm>
            <a:off x="6629400" y="2461946"/>
            <a:ext cx="228600" cy="895378"/>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6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par>
                                <p:cTn id="19" presetID="10"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500"/>
                                        <p:tgtEl>
                                          <p:spTgt spid="4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42" grpId="0" animBg="1"/>
      <p:bldP spid="43" grpId="0" animBg="1"/>
      <p:bldP spid="44" grpId="0" animBg="1"/>
      <p:bldP spid="48" grpId="0" animBg="1"/>
      <p:bldP spid="56" grpId="0" animBg="1"/>
      <p:bldP spid="5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Master Equipment List</a:t>
            </a:r>
            <a:endParaRPr lang="en-US" dirty="0"/>
          </a:p>
        </p:txBody>
      </p:sp>
      <p:sp>
        <p:nvSpPr>
          <p:cNvPr id="8" name="Slide Number Placeholder 7"/>
          <p:cNvSpPr>
            <a:spLocks noGrp="1"/>
          </p:cNvSpPr>
          <p:nvPr>
            <p:ph type="sldNum" sz="quarter" idx="11"/>
          </p:nvPr>
        </p:nvSpPr>
        <p:spPr/>
        <p:txBody>
          <a:bodyPr/>
          <a:lstStyle/>
          <a:p>
            <a:fld id="{C293C775-0233-47A9-932A-C5BFCD1F1B09}" type="slidenum">
              <a:rPr lang="en-US" smtClean="0"/>
              <a:pPr/>
              <a:t>9</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76301745"/>
              </p:ext>
            </p:extLst>
          </p:nvPr>
        </p:nvGraphicFramePr>
        <p:xfrm>
          <a:off x="3242415" y="1600200"/>
          <a:ext cx="10817790" cy="7286707"/>
        </p:xfrm>
        <a:graphic>
          <a:graphicData uri="http://schemas.openxmlformats.org/drawingml/2006/table">
            <a:tbl>
              <a:tblPr firstRow="1" bandRow="1">
                <a:tableStyleId>{5C22544A-7EE6-4342-B048-85BDC9FD1C3A}</a:tableStyleId>
              </a:tblPr>
              <a:tblGrid>
                <a:gridCol w="1696550"/>
                <a:gridCol w="3756398"/>
                <a:gridCol w="1081755"/>
                <a:gridCol w="1006487"/>
                <a:gridCol w="1721430"/>
                <a:gridCol w="1555170"/>
              </a:tblGrid>
              <a:tr h="941593">
                <a:tc>
                  <a:txBody>
                    <a:bodyPr/>
                    <a:lstStyle/>
                    <a:p>
                      <a:pPr algn="ctr" fontAlgn="b"/>
                      <a:r>
                        <a:rPr lang="en-US" sz="2100" u="none" strike="noStrike" dirty="0" smtClean="0">
                          <a:solidFill>
                            <a:schemeClr val="tx2"/>
                          </a:solidFill>
                          <a:effectLst/>
                        </a:rPr>
                        <a:t>Subsystem</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2100" u="none" strike="noStrike" dirty="0">
                          <a:solidFill>
                            <a:schemeClr val="tx2"/>
                          </a:solidFill>
                          <a:effectLst/>
                        </a:rPr>
                        <a:t>Component Name</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2100" b="1" i="0" u="none" strike="noStrike" dirty="0" smtClean="0">
                          <a:solidFill>
                            <a:schemeClr val="tx2"/>
                          </a:solidFill>
                          <a:effectLst/>
                          <a:latin typeface="+mn-lt"/>
                          <a:cs typeface="Times New Roman" panose="02020603050405020304" pitchFamily="18" charset="0"/>
                        </a:rPr>
                        <a:t>Quantity</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2100" u="none" strike="noStrike" dirty="0" smtClean="0">
                          <a:solidFill>
                            <a:schemeClr val="tx2"/>
                          </a:solidFill>
                          <a:effectLst/>
                        </a:rPr>
                        <a:t>CBE</a:t>
                      </a:r>
                    </a:p>
                    <a:p>
                      <a:pPr algn="ctr" fontAlgn="ctr"/>
                      <a:r>
                        <a:rPr lang="en-US" sz="2100" u="none" strike="noStrike" dirty="0" smtClean="0">
                          <a:solidFill>
                            <a:schemeClr val="tx2"/>
                          </a:solidFill>
                          <a:effectLst/>
                        </a:rPr>
                        <a:t>Mass </a:t>
                      </a:r>
                      <a:r>
                        <a:rPr lang="en-US" sz="2100" u="none" strike="noStrike" dirty="0">
                          <a:solidFill>
                            <a:schemeClr val="tx2"/>
                          </a:solidFill>
                          <a:effectLst/>
                        </a:rPr>
                        <a:t>(g)</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2100" u="none" strike="noStrike" dirty="0">
                          <a:solidFill>
                            <a:schemeClr val="tx2"/>
                          </a:solidFill>
                          <a:effectLst/>
                        </a:rPr>
                        <a:t>Contingency</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2100" u="none" strike="noStrike" dirty="0" smtClean="0">
                          <a:solidFill>
                            <a:schemeClr val="tx2"/>
                          </a:solidFill>
                          <a:effectLst/>
                        </a:rPr>
                        <a:t>MEV</a:t>
                      </a:r>
                    </a:p>
                    <a:p>
                      <a:pPr algn="ctr" fontAlgn="ctr"/>
                      <a:r>
                        <a:rPr lang="en-US" sz="2100" u="none" strike="noStrike" dirty="0" smtClean="0">
                          <a:solidFill>
                            <a:schemeClr val="tx2"/>
                          </a:solidFill>
                          <a:effectLst/>
                        </a:rPr>
                        <a:t>Mass (g)</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r>
              <a:tr h="321682">
                <a:tc>
                  <a:txBody>
                    <a:bodyPr/>
                    <a:lstStyle/>
                    <a:p>
                      <a:pPr algn="ctr" fontAlgn="b"/>
                      <a:r>
                        <a:rPr lang="en-US" sz="2100" u="none" strike="noStrike" dirty="0">
                          <a:solidFill>
                            <a:schemeClr val="tx2"/>
                          </a:solidFill>
                          <a:effectLst/>
                        </a:rPr>
                        <a:t>ADCS</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BCT-XACT Module</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850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a:solidFill>
                            <a:srgbClr val="000000"/>
                          </a:solidFill>
                          <a:effectLst/>
                          <a:latin typeface="+mn-lt"/>
                        </a:rPr>
                        <a:t>5%</a:t>
                      </a:r>
                    </a:p>
                  </a:txBody>
                  <a:tcPr marL="7620" marR="7620" marT="7620" marB="0" anchor="ctr"/>
                </a:tc>
                <a:tc>
                  <a:txBody>
                    <a:bodyPr/>
                    <a:lstStyle/>
                    <a:p>
                      <a:pPr algn="ctr" fontAlgn="b"/>
                      <a:r>
                        <a:rPr lang="en-US" sz="1900" b="0" i="0" u="none" strike="noStrike" dirty="0" smtClean="0">
                          <a:solidFill>
                            <a:srgbClr val="000000"/>
                          </a:solidFill>
                          <a:effectLst/>
                          <a:latin typeface="+mn-lt"/>
                        </a:rPr>
                        <a:t>893</a:t>
                      </a:r>
                      <a:endParaRPr lang="en-US" sz="1900" b="0" i="0" u="none" strike="noStrike" dirty="0">
                        <a:solidFill>
                          <a:srgbClr val="000000"/>
                        </a:solidFill>
                        <a:effectLst/>
                        <a:latin typeface="+mn-lt"/>
                      </a:endParaRPr>
                    </a:p>
                  </a:txBody>
                  <a:tcPr marL="7620" marR="7620" marT="7620" marB="0" anchor="b"/>
                </a:tc>
              </a:tr>
              <a:tr h="291681">
                <a:tc rowSpan="3">
                  <a:txBody>
                    <a:bodyPr/>
                    <a:lstStyle/>
                    <a:p>
                      <a:pPr algn="ctr" fontAlgn="ctr"/>
                      <a:r>
                        <a:rPr lang="en-US" sz="2100" u="none" strike="noStrike" dirty="0">
                          <a:solidFill>
                            <a:schemeClr val="tx2"/>
                          </a:solidFill>
                          <a:effectLst/>
                        </a:rPr>
                        <a:t>Telecom</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IRIS </a:t>
                      </a:r>
                      <a:r>
                        <a:rPr lang="en-US" sz="1900" u="none" strike="noStrike" dirty="0" smtClean="0">
                          <a:solidFill>
                            <a:schemeClr val="tx2"/>
                          </a:solidFill>
                          <a:effectLst/>
                        </a:rPr>
                        <a:t>v2 Transponder</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smtClean="0">
                          <a:solidFill>
                            <a:schemeClr val="tx2"/>
                          </a:solidFill>
                          <a:effectLst/>
                        </a:rPr>
                        <a:t>1200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smtClean="0">
                          <a:solidFill>
                            <a:srgbClr val="000000"/>
                          </a:solidFill>
                          <a:effectLst/>
                          <a:latin typeface="+mn-lt"/>
                        </a:rPr>
                        <a:t>15%</a:t>
                      </a:r>
                      <a:endParaRPr lang="en-US" sz="1900" b="0" i="0" u="none" strike="noStrike" dirty="0">
                        <a:solidFill>
                          <a:srgbClr val="000000"/>
                        </a:solidFill>
                        <a:effectLst/>
                        <a:latin typeface="+mn-lt"/>
                      </a:endParaRPr>
                    </a:p>
                  </a:txBody>
                  <a:tcPr marL="7620" marR="7620" marT="7620" marB="0" anchor="ctr"/>
                </a:tc>
                <a:tc>
                  <a:txBody>
                    <a:bodyPr/>
                    <a:lstStyle/>
                    <a:p>
                      <a:pPr algn="ctr" fontAlgn="b"/>
                      <a:r>
                        <a:rPr lang="en-US" sz="1900" b="0" i="0" u="none" strike="noStrike" dirty="0" smtClean="0">
                          <a:solidFill>
                            <a:srgbClr val="000000"/>
                          </a:solidFill>
                          <a:effectLst/>
                          <a:latin typeface="+mn-lt"/>
                        </a:rPr>
                        <a:t>1380</a:t>
                      </a:r>
                      <a:endParaRPr lang="en-US" sz="1900" b="0" i="0" u="none" strike="noStrike" dirty="0">
                        <a:solidFill>
                          <a:srgbClr val="000000"/>
                        </a:solidFill>
                        <a:effectLst/>
                        <a:latin typeface="+mn-lt"/>
                      </a:endParaRPr>
                    </a:p>
                  </a:txBody>
                  <a:tcPr marL="7620" marR="7620" marT="7620" marB="0" anchor="b"/>
                </a:tc>
              </a:tr>
              <a:tr h="291681">
                <a:tc vMerge="1">
                  <a:txBody>
                    <a:bodyPr/>
                    <a:lstStyle/>
                    <a:p>
                      <a:endParaRPr lang="en-US"/>
                    </a:p>
                  </a:txBody>
                  <a:tcPr/>
                </a:tc>
                <a:tc>
                  <a:txBody>
                    <a:bodyPr/>
                    <a:lstStyle/>
                    <a:p>
                      <a:pPr algn="ctr" fontAlgn="b"/>
                      <a:r>
                        <a:rPr lang="en-US" sz="1900" u="none" strike="noStrike" dirty="0">
                          <a:solidFill>
                            <a:schemeClr val="tx2"/>
                          </a:solidFill>
                          <a:effectLst/>
                        </a:rPr>
                        <a:t>UHF Monopole Antenna (ISIS)</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100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a:solidFill>
                            <a:srgbClr val="000000"/>
                          </a:solidFill>
                          <a:effectLst/>
                          <a:latin typeface="+mn-lt"/>
                        </a:rPr>
                        <a:t>5%</a:t>
                      </a:r>
                    </a:p>
                  </a:txBody>
                  <a:tcPr marL="7620" marR="7620" marT="7620" marB="0" anchor="ctr"/>
                </a:tc>
                <a:tc>
                  <a:txBody>
                    <a:bodyPr/>
                    <a:lstStyle/>
                    <a:p>
                      <a:pPr algn="ctr" fontAlgn="b"/>
                      <a:r>
                        <a:rPr lang="en-US" sz="1900" b="0" i="0" u="none" strike="noStrike" dirty="0">
                          <a:solidFill>
                            <a:srgbClr val="000000"/>
                          </a:solidFill>
                          <a:effectLst/>
                          <a:latin typeface="+mn-lt"/>
                        </a:rPr>
                        <a:t>105</a:t>
                      </a:r>
                    </a:p>
                  </a:txBody>
                  <a:tcPr marL="7620" marR="7620" marT="7620" marB="0" anchor="b"/>
                </a:tc>
              </a:tr>
              <a:tr h="291681">
                <a:tc vMerge="1">
                  <a:txBody>
                    <a:bodyPr/>
                    <a:lstStyle/>
                    <a:p>
                      <a:endParaRPr lang="en-US"/>
                    </a:p>
                  </a:txBody>
                  <a:tcPr/>
                </a:tc>
                <a:tc>
                  <a:txBody>
                    <a:bodyPr/>
                    <a:lstStyle/>
                    <a:p>
                      <a:pPr algn="ctr" fontAlgn="b"/>
                      <a:r>
                        <a:rPr lang="en-US" sz="1900" u="none" strike="noStrike" baseline="0" dirty="0" err="1" smtClean="0">
                          <a:solidFill>
                            <a:schemeClr val="tx2"/>
                          </a:solidFill>
                          <a:effectLst/>
                        </a:rPr>
                        <a:t>Ka</a:t>
                      </a:r>
                      <a:r>
                        <a:rPr lang="en-US" sz="1900" u="none" strike="noStrike" baseline="0" dirty="0" smtClean="0">
                          <a:solidFill>
                            <a:schemeClr val="tx2"/>
                          </a:solidFill>
                          <a:effectLst/>
                        </a:rPr>
                        <a:t>-Band Reflectarray</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smtClean="0">
                          <a:solidFill>
                            <a:schemeClr val="tx2"/>
                          </a:solidFill>
                          <a:effectLst/>
                        </a:rPr>
                        <a:t>500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smtClean="0">
                          <a:solidFill>
                            <a:srgbClr val="000000"/>
                          </a:solidFill>
                          <a:effectLst/>
                          <a:latin typeface="+mn-lt"/>
                        </a:rPr>
                        <a:t>15</a:t>
                      </a:r>
                      <a:r>
                        <a:rPr lang="en-US" sz="1900" b="0" i="0" u="none" strike="noStrike" dirty="0">
                          <a:solidFill>
                            <a:srgbClr val="000000"/>
                          </a:solidFill>
                          <a:effectLst/>
                          <a:latin typeface="+mn-lt"/>
                        </a:rPr>
                        <a:t>%</a:t>
                      </a:r>
                    </a:p>
                  </a:txBody>
                  <a:tcPr marL="7620" marR="7620" marT="7620" marB="0" anchor="ctr"/>
                </a:tc>
                <a:tc>
                  <a:txBody>
                    <a:bodyPr/>
                    <a:lstStyle/>
                    <a:p>
                      <a:pPr algn="ctr" fontAlgn="b"/>
                      <a:r>
                        <a:rPr lang="en-US" sz="1900" b="0" i="0" u="none" strike="noStrike" dirty="0" smtClean="0">
                          <a:solidFill>
                            <a:srgbClr val="000000"/>
                          </a:solidFill>
                          <a:effectLst/>
                          <a:latin typeface="+mn-lt"/>
                        </a:rPr>
                        <a:t>575</a:t>
                      </a:r>
                      <a:endParaRPr lang="en-US" sz="1900" b="0" i="0" u="none" strike="noStrike" dirty="0">
                        <a:solidFill>
                          <a:srgbClr val="000000"/>
                        </a:solidFill>
                        <a:effectLst/>
                        <a:latin typeface="+mn-lt"/>
                      </a:endParaRPr>
                    </a:p>
                  </a:txBody>
                  <a:tcPr marL="7620" marR="7620" marT="7620" marB="0" anchor="b"/>
                </a:tc>
              </a:tr>
              <a:tr h="291681">
                <a:tc>
                  <a:txBody>
                    <a:bodyPr/>
                    <a:lstStyle/>
                    <a:p>
                      <a:pPr algn="ctr" fontAlgn="b"/>
                      <a:r>
                        <a:rPr lang="en-US" sz="2100" u="none" strike="noStrike" dirty="0">
                          <a:solidFill>
                            <a:schemeClr val="tx2"/>
                          </a:solidFill>
                          <a:effectLst/>
                        </a:rPr>
                        <a:t>Propulsion</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smtClean="0">
                          <a:solidFill>
                            <a:schemeClr val="tx2"/>
                          </a:solidFill>
                          <a:effectLst/>
                        </a:rPr>
                        <a:t>Cold Gas</a:t>
                      </a:r>
                      <a:r>
                        <a:rPr lang="en-US" sz="1900" u="none" strike="noStrike" baseline="0" dirty="0" smtClean="0">
                          <a:solidFill>
                            <a:schemeClr val="tx2"/>
                          </a:solidFill>
                          <a:effectLst/>
                        </a:rPr>
                        <a:t> Thruster</a:t>
                      </a:r>
                      <a:r>
                        <a:rPr lang="en-US" sz="1900" u="none" strike="noStrike" dirty="0" smtClean="0">
                          <a:solidFill>
                            <a:schemeClr val="tx2"/>
                          </a:solidFill>
                          <a:effectLst/>
                        </a:rPr>
                        <a:t> (dry)</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mn-cs"/>
                        </a:rPr>
                        <a:t>1500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smtClean="0">
                          <a:solidFill>
                            <a:srgbClr val="000000"/>
                          </a:solidFill>
                          <a:effectLst/>
                          <a:latin typeface="+mn-lt"/>
                        </a:rPr>
                        <a:t>15%</a:t>
                      </a:r>
                      <a:endParaRPr lang="en-US" sz="1900" b="0" i="0" u="none" strike="noStrike" dirty="0">
                        <a:solidFill>
                          <a:srgbClr val="000000"/>
                        </a:solidFill>
                        <a:effectLst/>
                        <a:latin typeface="+mn-lt"/>
                      </a:endParaRPr>
                    </a:p>
                  </a:txBody>
                  <a:tcPr marL="7620" marR="7620" marT="7620" marB="0" anchor="ctr"/>
                </a:tc>
                <a:tc>
                  <a:txBody>
                    <a:bodyPr/>
                    <a:lstStyle/>
                    <a:p>
                      <a:pPr algn="ctr" fontAlgn="b"/>
                      <a:r>
                        <a:rPr lang="en-US" sz="1900" b="0" i="0" u="none" strike="noStrike" dirty="0">
                          <a:solidFill>
                            <a:srgbClr val="000000"/>
                          </a:solidFill>
                          <a:effectLst/>
                          <a:latin typeface="+mn-lt"/>
                        </a:rPr>
                        <a:t>1725</a:t>
                      </a:r>
                    </a:p>
                  </a:txBody>
                  <a:tcPr marL="7620" marR="7620" marT="7620" marB="0" anchor="b"/>
                </a:tc>
              </a:tr>
              <a:tr h="321682">
                <a:tc rowSpan="2">
                  <a:txBody>
                    <a:bodyPr/>
                    <a:lstStyle/>
                    <a:p>
                      <a:pPr algn="ctr" fontAlgn="b"/>
                      <a:r>
                        <a:rPr lang="en-US" sz="2100" u="none" strike="noStrike" dirty="0">
                          <a:solidFill>
                            <a:schemeClr val="tx2"/>
                          </a:solidFill>
                          <a:effectLst/>
                        </a:rPr>
                        <a:t>Structures</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6U </a:t>
                      </a:r>
                      <a:r>
                        <a:rPr lang="en-US" sz="1900" u="none" strike="noStrike" dirty="0" smtClean="0">
                          <a:solidFill>
                            <a:schemeClr val="tx2"/>
                          </a:solidFill>
                          <a:effectLst/>
                        </a:rPr>
                        <a:t>CubeSat </a:t>
                      </a:r>
                      <a:r>
                        <a:rPr lang="en-US" sz="1900" u="none" strike="noStrike" dirty="0">
                          <a:solidFill>
                            <a:schemeClr val="tx2"/>
                          </a:solidFill>
                          <a:effectLst/>
                        </a:rPr>
                        <a:t>Structure</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smtClean="0">
                          <a:solidFill>
                            <a:schemeClr val="tx2"/>
                          </a:solidFill>
                          <a:effectLst/>
                        </a:rPr>
                        <a:t>1640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smtClean="0">
                          <a:solidFill>
                            <a:srgbClr val="000000"/>
                          </a:solidFill>
                          <a:effectLst/>
                          <a:latin typeface="+mn-lt"/>
                        </a:rPr>
                        <a:t>5%</a:t>
                      </a:r>
                      <a:endParaRPr lang="en-US" sz="1900" b="0" i="0" u="none" strike="noStrike" dirty="0">
                        <a:solidFill>
                          <a:srgbClr val="000000"/>
                        </a:solidFill>
                        <a:effectLst/>
                        <a:latin typeface="+mn-lt"/>
                      </a:endParaRPr>
                    </a:p>
                  </a:txBody>
                  <a:tcPr marL="7620" marR="7620" marT="7620" marB="0" anchor="ctr"/>
                </a:tc>
                <a:tc>
                  <a:txBody>
                    <a:bodyPr/>
                    <a:lstStyle/>
                    <a:p>
                      <a:pPr algn="ctr" fontAlgn="b"/>
                      <a:r>
                        <a:rPr lang="en-US" sz="1900" b="0" i="0" u="none" strike="noStrike" dirty="0" smtClean="0">
                          <a:solidFill>
                            <a:srgbClr val="000000"/>
                          </a:solidFill>
                          <a:effectLst/>
                          <a:latin typeface="+mn-lt"/>
                        </a:rPr>
                        <a:t>1722</a:t>
                      </a:r>
                      <a:endParaRPr lang="en-US" sz="1900" b="0" i="0" u="none" strike="noStrike" dirty="0">
                        <a:solidFill>
                          <a:srgbClr val="000000"/>
                        </a:solidFill>
                        <a:effectLst/>
                        <a:latin typeface="+mn-lt"/>
                      </a:endParaRPr>
                    </a:p>
                  </a:txBody>
                  <a:tcPr marL="7620" marR="7620" marT="7620" marB="0" anchor="b"/>
                </a:tc>
              </a:tr>
              <a:tr h="321682">
                <a:tc vMerge="1">
                  <a:txBody>
                    <a:bodyPr/>
                    <a:lstStyle/>
                    <a:p>
                      <a:pPr algn="ctr" fontAlgn="b"/>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Aluminum Shielding</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990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smtClean="0">
                          <a:solidFill>
                            <a:srgbClr val="000000"/>
                          </a:solidFill>
                          <a:effectLst/>
                          <a:latin typeface="+mn-lt"/>
                        </a:rPr>
                        <a:t>5%</a:t>
                      </a:r>
                      <a:endParaRPr lang="en-US" sz="1900" b="0" i="0" u="none" strike="noStrike" dirty="0">
                        <a:solidFill>
                          <a:srgbClr val="000000"/>
                        </a:solidFill>
                        <a:effectLst/>
                        <a:latin typeface="+mn-lt"/>
                      </a:endParaRPr>
                    </a:p>
                  </a:txBody>
                  <a:tcPr marL="7620" marR="7620" marT="7620" marB="0" anchor="ctr"/>
                </a:tc>
                <a:tc>
                  <a:txBody>
                    <a:bodyPr/>
                    <a:lstStyle/>
                    <a:p>
                      <a:pPr algn="ctr" fontAlgn="b"/>
                      <a:r>
                        <a:rPr lang="en-US" sz="1900" b="0" i="0" u="none" strike="noStrike" dirty="0" smtClean="0">
                          <a:solidFill>
                            <a:srgbClr val="000000"/>
                          </a:solidFill>
                          <a:effectLst/>
                          <a:latin typeface="+mn-lt"/>
                        </a:rPr>
                        <a:t>1039</a:t>
                      </a:r>
                      <a:endParaRPr lang="en-US" sz="1900" b="0" i="0" u="none" strike="noStrike" dirty="0">
                        <a:solidFill>
                          <a:srgbClr val="000000"/>
                        </a:solidFill>
                        <a:effectLst/>
                        <a:latin typeface="+mn-lt"/>
                      </a:endParaRPr>
                    </a:p>
                  </a:txBody>
                  <a:tcPr marL="7620" marR="7620" marT="7620" marB="0" anchor="b"/>
                </a:tc>
              </a:tr>
              <a:tr h="321682">
                <a:tc>
                  <a:txBody>
                    <a:bodyPr/>
                    <a:lstStyle/>
                    <a:p>
                      <a:pPr algn="ctr" fontAlgn="b"/>
                      <a:r>
                        <a:rPr lang="en-US" sz="2100" u="none" strike="noStrike">
                          <a:solidFill>
                            <a:schemeClr val="tx2"/>
                          </a:solidFill>
                          <a:effectLst/>
                        </a:rPr>
                        <a:t>C&amp;DH</a:t>
                      </a:r>
                      <a:endParaRPr lang="en-US" sz="2100" b="1" i="0" u="none" strike="noStrike">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smtClean="0">
                          <a:solidFill>
                            <a:schemeClr val="tx2"/>
                          </a:solidFill>
                          <a:effectLst/>
                        </a:rPr>
                        <a:t>Proton 200k Lite Processor</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smtClean="0">
                          <a:solidFill>
                            <a:schemeClr val="tx2"/>
                          </a:solidFill>
                          <a:effectLst/>
                        </a:rPr>
                        <a:t>200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a:solidFill>
                            <a:srgbClr val="000000"/>
                          </a:solidFill>
                          <a:effectLst/>
                          <a:latin typeface="+mn-lt"/>
                        </a:rPr>
                        <a:t>5%</a:t>
                      </a:r>
                    </a:p>
                  </a:txBody>
                  <a:tcPr marL="7620" marR="7620" marT="7620" marB="0" anchor="ctr"/>
                </a:tc>
                <a:tc>
                  <a:txBody>
                    <a:bodyPr/>
                    <a:lstStyle/>
                    <a:p>
                      <a:pPr algn="ctr" fontAlgn="b"/>
                      <a:r>
                        <a:rPr lang="en-US" sz="1900" b="0" i="0" u="none" strike="noStrike" dirty="0">
                          <a:solidFill>
                            <a:srgbClr val="000000"/>
                          </a:solidFill>
                          <a:effectLst/>
                          <a:latin typeface="+mn-lt"/>
                        </a:rPr>
                        <a:t>210</a:t>
                      </a:r>
                    </a:p>
                  </a:txBody>
                  <a:tcPr marL="7620" marR="7620" marT="7620" marB="0" anchor="b"/>
                </a:tc>
              </a:tr>
              <a:tr h="291681">
                <a:tc rowSpan="4">
                  <a:txBody>
                    <a:bodyPr/>
                    <a:lstStyle/>
                    <a:p>
                      <a:pPr algn="ctr" fontAlgn="ctr"/>
                      <a:r>
                        <a:rPr lang="en-US" sz="2100" u="none" strike="noStrike" dirty="0">
                          <a:solidFill>
                            <a:schemeClr val="tx2"/>
                          </a:solidFill>
                          <a:effectLst/>
                        </a:rPr>
                        <a:t>EPS</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Clyde Space FLEX EPS</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173</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a:solidFill>
                            <a:srgbClr val="000000"/>
                          </a:solidFill>
                          <a:effectLst/>
                          <a:latin typeface="+mn-lt"/>
                        </a:rPr>
                        <a:t>5%</a:t>
                      </a:r>
                    </a:p>
                  </a:txBody>
                  <a:tcPr marL="7620" marR="7620" marT="7620" marB="0" anchor="ctr"/>
                </a:tc>
                <a:tc>
                  <a:txBody>
                    <a:bodyPr/>
                    <a:lstStyle/>
                    <a:p>
                      <a:pPr algn="ctr" fontAlgn="b"/>
                      <a:r>
                        <a:rPr lang="en-US" sz="1900" b="0" i="0" u="none" strike="noStrike" dirty="0" smtClean="0">
                          <a:solidFill>
                            <a:srgbClr val="000000"/>
                          </a:solidFill>
                          <a:effectLst/>
                          <a:latin typeface="+mn-lt"/>
                        </a:rPr>
                        <a:t>182</a:t>
                      </a:r>
                      <a:endParaRPr lang="en-US" sz="1900" b="0" i="0" u="none" strike="noStrike" dirty="0">
                        <a:solidFill>
                          <a:srgbClr val="000000"/>
                        </a:solidFill>
                        <a:effectLst/>
                        <a:latin typeface="+mn-lt"/>
                      </a:endParaRPr>
                    </a:p>
                  </a:txBody>
                  <a:tcPr marL="7620" marR="7620" marT="7620" marB="0" anchor="b"/>
                </a:tc>
              </a:tr>
              <a:tr h="291681">
                <a:tc vMerge="1">
                  <a:txBody>
                    <a:bodyPr/>
                    <a:lstStyle/>
                    <a:p>
                      <a:endParaRPr lang="en-US"/>
                    </a:p>
                  </a:txBody>
                  <a:tcPr/>
                </a:tc>
                <a:tc>
                  <a:txBody>
                    <a:bodyPr/>
                    <a:lstStyle/>
                    <a:p>
                      <a:pPr algn="ctr" fontAlgn="b"/>
                      <a:r>
                        <a:rPr lang="en-US" sz="1900" u="none" strike="noStrike" dirty="0">
                          <a:solidFill>
                            <a:schemeClr val="tx2"/>
                          </a:solidFill>
                          <a:effectLst/>
                        </a:rPr>
                        <a:t>CS 30 </a:t>
                      </a:r>
                      <a:r>
                        <a:rPr lang="en-US" sz="1900" u="none" strike="noStrike" dirty="0" smtClean="0">
                          <a:solidFill>
                            <a:schemeClr val="tx2"/>
                          </a:solidFill>
                          <a:effectLst/>
                        </a:rPr>
                        <a:t>W-</a:t>
                      </a:r>
                      <a:r>
                        <a:rPr lang="en-US" sz="1900" u="none" strike="noStrike" dirty="0" err="1" smtClean="0">
                          <a:solidFill>
                            <a:schemeClr val="tx2"/>
                          </a:solidFill>
                          <a:effectLst/>
                        </a:rPr>
                        <a:t>hr</a:t>
                      </a:r>
                      <a:r>
                        <a:rPr lang="en-US" sz="1900" u="none" strike="noStrike" dirty="0" smtClean="0">
                          <a:solidFill>
                            <a:schemeClr val="tx2"/>
                          </a:solidFill>
                          <a:effectLst/>
                        </a:rPr>
                        <a:t> </a:t>
                      </a:r>
                      <a:r>
                        <a:rPr lang="en-US" sz="1900" u="none" strike="noStrike" dirty="0">
                          <a:solidFill>
                            <a:schemeClr val="tx2"/>
                          </a:solidFill>
                          <a:effectLst/>
                        </a:rPr>
                        <a:t>Battery</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2</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260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a:solidFill>
                            <a:srgbClr val="000000"/>
                          </a:solidFill>
                          <a:effectLst/>
                          <a:latin typeface="+mn-lt"/>
                        </a:rPr>
                        <a:t>5%</a:t>
                      </a:r>
                    </a:p>
                  </a:txBody>
                  <a:tcPr marL="7620" marR="7620" marT="7620" marB="0" anchor="ctr"/>
                </a:tc>
                <a:tc>
                  <a:txBody>
                    <a:bodyPr/>
                    <a:lstStyle/>
                    <a:p>
                      <a:pPr algn="ctr" fontAlgn="b"/>
                      <a:r>
                        <a:rPr lang="en-US" sz="1900" b="0" i="0" u="none" strike="noStrike" dirty="0" smtClean="0">
                          <a:solidFill>
                            <a:srgbClr val="000000"/>
                          </a:solidFill>
                          <a:effectLst/>
                          <a:latin typeface="+mn-lt"/>
                        </a:rPr>
                        <a:t>546</a:t>
                      </a:r>
                      <a:endParaRPr lang="en-US" sz="1900" b="0" i="0" u="none" strike="noStrike" dirty="0">
                        <a:solidFill>
                          <a:srgbClr val="000000"/>
                        </a:solidFill>
                        <a:effectLst/>
                        <a:latin typeface="+mn-lt"/>
                      </a:endParaRPr>
                    </a:p>
                  </a:txBody>
                  <a:tcPr marL="7620" marR="7620" marT="7620" marB="0" anchor="b"/>
                </a:tc>
              </a:tr>
              <a:tr h="291681">
                <a:tc vMerge="1">
                  <a:txBody>
                    <a:bodyPr/>
                    <a:lstStyle/>
                    <a:p>
                      <a:endParaRPr lang="en-US"/>
                    </a:p>
                  </a:txBody>
                  <a:tcPr/>
                </a:tc>
                <a:tc>
                  <a:txBody>
                    <a:bodyPr/>
                    <a:lstStyle/>
                    <a:p>
                      <a:pPr algn="ctr" fontAlgn="b"/>
                      <a:r>
                        <a:rPr lang="en-US" sz="1900" u="none" strike="noStrike" dirty="0">
                          <a:solidFill>
                            <a:schemeClr val="tx2"/>
                          </a:solidFill>
                          <a:effectLst/>
                        </a:rPr>
                        <a:t>CS Deployable </a:t>
                      </a:r>
                      <a:r>
                        <a:rPr lang="en-US" sz="1900" u="none" strike="noStrike" dirty="0" smtClean="0">
                          <a:solidFill>
                            <a:schemeClr val="tx2"/>
                          </a:solidFill>
                          <a:effectLst/>
                        </a:rPr>
                        <a:t>6U </a:t>
                      </a:r>
                      <a:r>
                        <a:rPr lang="en-US" sz="1900" u="none" strike="noStrike" dirty="0">
                          <a:solidFill>
                            <a:schemeClr val="tx2"/>
                          </a:solidFill>
                          <a:effectLst/>
                        </a:rPr>
                        <a:t>Panels</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6</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a:solidFill>
                            <a:schemeClr val="tx2"/>
                          </a:solidFill>
                          <a:effectLst/>
                        </a:rPr>
                        <a:t>290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smtClean="0">
                          <a:solidFill>
                            <a:srgbClr val="000000"/>
                          </a:solidFill>
                          <a:effectLst/>
                          <a:latin typeface="+mn-lt"/>
                        </a:rPr>
                        <a:t>15%</a:t>
                      </a:r>
                      <a:endParaRPr lang="en-US" sz="1900" b="0" i="0" u="none" strike="noStrike" dirty="0">
                        <a:solidFill>
                          <a:srgbClr val="000000"/>
                        </a:solidFill>
                        <a:effectLst/>
                        <a:latin typeface="+mn-lt"/>
                      </a:endParaRPr>
                    </a:p>
                  </a:txBody>
                  <a:tcPr marL="7620" marR="7620" marT="7620" marB="0" anchor="ctr"/>
                </a:tc>
                <a:tc>
                  <a:txBody>
                    <a:bodyPr/>
                    <a:lstStyle/>
                    <a:p>
                      <a:pPr algn="ctr" fontAlgn="b"/>
                      <a:r>
                        <a:rPr lang="en-US" sz="1900" b="0" i="0" u="none" strike="noStrike" dirty="0" smtClean="0">
                          <a:solidFill>
                            <a:srgbClr val="000000"/>
                          </a:solidFill>
                          <a:effectLst/>
                          <a:latin typeface="+mn-lt"/>
                        </a:rPr>
                        <a:t>2001</a:t>
                      </a:r>
                      <a:endParaRPr lang="en-US" sz="1900" b="0" i="0" u="none" strike="noStrike" dirty="0">
                        <a:solidFill>
                          <a:srgbClr val="000000"/>
                        </a:solidFill>
                        <a:effectLst/>
                        <a:latin typeface="+mn-lt"/>
                      </a:endParaRPr>
                    </a:p>
                  </a:txBody>
                  <a:tcPr marL="7620" marR="7620" marT="7620" marB="0" anchor="b"/>
                </a:tc>
              </a:tr>
              <a:tr h="291681">
                <a:tc vMerge="1">
                  <a:txBody>
                    <a:bodyPr/>
                    <a:lstStyle/>
                    <a:p>
                      <a:endParaRPr lang="en-US"/>
                    </a:p>
                  </a:txBody>
                  <a:tcPr/>
                </a:tc>
                <a:tc>
                  <a:txBody>
                    <a:bodyPr/>
                    <a:lstStyle/>
                    <a:p>
                      <a:pPr algn="ctr" fontAlgn="b"/>
                      <a:r>
                        <a:rPr lang="en-US" sz="1900" u="none" strike="noStrike" dirty="0" smtClean="0">
                          <a:solidFill>
                            <a:schemeClr val="tx2"/>
                          </a:solidFill>
                          <a:effectLst/>
                        </a:rPr>
                        <a:t>CS 6U Body Mounted Solar Panels</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2</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smtClean="0">
                          <a:solidFill>
                            <a:schemeClr val="tx2"/>
                          </a:solidFill>
                          <a:effectLst/>
                        </a:rPr>
                        <a:t>290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smtClean="0">
                          <a:solidFill>
                            <a:srgbClr val="000000"/>
                          </a:solidFill>
                          <a:effectLst/>
                          <a:latin typeface="+mn-lt"/>
                        </a:rPr>
                        <a:t>15%</a:t>
                      </a:r>
                      <a:endParaRPr lang="en-US" sz="1900" b="0" i="0" u="none" strike="noStrike" dirty="0">
                        <a:solidFill>
                          <a:srgbClr val="000000"/>
                        </a:solidFill>
                        <a:effectLst/>
                        <a:latin typeface="+mn-lt"/>
                      </a:endParaRPr>
                    </a:p>
                  </a:txBody>
                  <a:tcPr marL="7620" marR="7620" marT="7620" marB="0" anchor="ctr"/>
                </a:tc>
                <a:tc>
                  <a:txBody>
                    <a:bodyPr/>
                    <a:lstStyle/>
                    <a:p>
                      <a:pPr algn="ctr" fontAlgn="b"/>
                      <a:r>
                        <a:rPr lang="en-US" sz="1900" b="0" i="0" u="none" strike="noStrike" dirty="0" smtClean="0">
                          <a:solidFill>
                            <a:srgbClr val="000000"/>
                          </a:solidFill>
                          <a:effectLst/>
                          <a:latin typeface="+mn-lt"/>
                        </a:rPr>
                        <a:t>667</a:t>
                      </a:r>
                      <a:endParaRPr lang="en-US" sz="1900" b="0" i="0" u="none" strike="noStrike" dirty="0">
                        <a:solidFill>
                          <a:srgbClr val="000000"/>
                        </a:solidFill>
                        <a:effectLst/>
                        <a:latin typeface="+mn-lt"/>
                      </a:endParaRPr>
                    </a:p>
                  </a:txBody>
                  <a:tcPr marL="7620" marR="7620" marT="7620" marB="0" anchor="b"/>
                </a:tc>
              </a:tr>
              <a:tr h="291681">
                <a:tc rowSpan="2">
                  <a:txBody>
                    <a:bodyPr/>
                    <a:lstStyle/>
                    <a:p>
                      <a:pPr algn="ctr" fontAlgn="ctr"/>
                      <a:r>
                        <a:rPr lang="en-US" sz="2100" u="none" strike="noStrike" dirty="0" smtClean="0">
                          <a:solidFill>
                            <a:schemeClr val="tx2"/>
                          </a:solidFill>
                          <a:effectLst/>
                        </a:rPr>
                        <a:t>Thermal</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B w="12700" cmpd="sng">
                      <a:noFill/>
                    </a:lnB>
                  </a:tcPr>
                </a:tc>
                <a:tc>
                  <a:txBody>
                    <a:bodyPr/>
                    <a:lstStyle/>
                    <a:p>
                      <a:pPr algn="ctr" fontAlgn="b"/>
                      <a:r>
                        <a:rPr lang="en-US" sz="1900" u="none" strike="noStrike" dirty="0" smtClean="0">
                          <a:solidFill>
                            <a:schemeClr val="tx2"/>
                          </a:solidFill>
                          <a:effectLst/>
                        </a:rPr>
                        <a:t>Heaters</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2</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b"/>
                      <a:r>
                        <a:rPr lang="en-US" sz="1900" u="none" strike="noStrike" dirty="0" smtClean="0">
                          <a:solidFill>
                            <a:schemeClr val="tx2"/>
                          </a:solidFill>
                          <a:effectLst/>
                        </a:rPr>
                        <a:t>10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tc>
                <a:tc>
                  <a:txBody>
                    <a:bodyPr/>
                    <a:lstStyle/>
                    <a:p>
                      <a:pPr algn="ctr" fontAlgn="ctr"/>
                      <a:r>
                        <a:rPr lang="en-US" sz="1900" b="0" i="0" u="none" strike="noStrike" dirty="0" smtClean="0">
                          <a:solidFill>
                            <a:srgbClr val="000000"/>
                          </a:solidFill>
                          <a:effectLst/>
                          <a:latin typeface="+mn-lt"/>
                        </a:rPr>
                        <a:t>10%</a:t>
                      </a:r>
                      <a:endParaRPr lang="en-US" sz="1900" b="0" i="0" u="none" strike="noStrike" dirty="0">
                        <a:solidFill>
                          <a:srgbClr val="000000"/>
                        </a:solidFill>
                        <a:effectLst/>
                        <a:latin typeface="+mn-lt"/>
                      </a:endParaRPr>
                    </a:p>
                  </a:txBody>
                  <a:tcPr marL="7620" marR="7620" marT="7620" marB="0" anchor="ctr"/>
                </a:tc>
                <a:tc>
                  <a:txBody>
                    <a:bodyPr/>
                    <a:lstStyle/>
                    <a:p>
                      <a:pPr algn="ctr" fontAlgn="b"/>
                      <a:r>
                        <a:rPr lang="en-US" sz="1900" b="0" i="0" u="none" strike="noStrike" dirty="0" smtClean="0">
                          <a:solidFill>
                            <a:srgbClr val="000000"/>
                          </a:solidFill>
                          <a:effectLst/>
                          <a:latin typeface="+mn-lt"/>
                        </a:rPr>
                        <a:t>22</a:t>
                      </a:r>
                      <a:endParaRPr lang="en-US" sz="1900" b="0" i="0" u="none" strike="noStrike" dirty="0">
                        <a:solidFill>
                          <a:srgbClr val="000000"/>
                        </a:solidFill>
                        <a:effectLst/>
                        <a:latin typeface="+mn-lt"/>
                      </a:endParaRPr>
                    </a:p>
                  </a:txBody>
                  <a:tcPr marL="7620" marR="7620" marT="7620" marB="0" anchor="b"/>
                </a:tc>
              </a:tr>
              <a:tr h="291681">
                <a:tc vMerge="1">
                  <a:txBody>
                    <a:bodyPr/>
                    <a:lstStyle/>
                    <a:p>
                      <a:pPr algn="ctr" fontAlgn="ctr"/>
                      <a:endParaRPr lang="en-US" sz="2100" b="1" i="0" u="none" strike="noStrike" dirty="0">
                        <a:solidFill>
                          <a:schemeClr val="tx2"/>
                        </a:solidFill>
                        <a:effectLst/>
                        <a:latin typeface="+mn-lt"/>
                        <a:cs typeface="Times New Roman" panose="02020603050405020304" pitchFamily="18" charset="0"/>
                      </a:endParaRPr>
                    </a:p>
                  </a:txBody>
                  <a:tcPr marL="6778" marR="6778" marT="677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en-US" sz="1900" u="none" strike="noStrike" dirty="0" smtClean="0">
                          <a:solidFill>
                            <a:schemeClr val="tx2"/>
                          </a:solidFill>
                          <a:effectLst/>
                        </a:rPr>
                        <a:t>MLI</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lnB w="12700" cmpd="sng">
                      <a:noFill/>
                    </a:lnB>
                  </a:tcPr>
                </a:tc>
                <a:tc>
                  <a:txBody>
                    <a:bodyPr/>
                    <a:lstStyle/>
                    <a:p>
                      <a:pPr algn="ctr" fontAlgn="b"/>
                      <a:r>
                        <a:rPr lang="en-US" sz="1900" b="0" i="0" u="none" strike="noStrike" dirty="0" smtClean="0">
                          <a:solidFill>
                            <a:schemeClr val="tx2"/>
                          </a:solidFill>
                          <a:effectLst/>
                          <a:latin typeface="+mn-lt"/>
                          <a:cs typeface="Times New Roman" panose="02020603050405020304" pitchFamily="18" charset="0"/>
                        </a:rPr>
                        <a:t>1</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lnB w="12700" cmpd="sng">
                      <a:noFill/>
                    </a:lnB>
                  </a:tcPr>
                </a:tc>
                <a:tc>
                  <a:txBody>
                    <a:bodyPr/>
                    <a:lstStyle/>
                    <a:p>
                      <a:pPr algn="ctr" fontAlgn="b"/>
                      <a:r>
                        <a:rPr lang="en-US" sz="1900" u="none" strike="noStrike" dirty="0" smtClean="0">
                          <a:solidFill>
                            <a:schemeClr val="tx2"/>
                          </a:solidFill>
                          <a:effectLst/>
                        </a:rPr>
                        <a:t>200</a:t>
                      </a:r>
                      <a:endParaRPr lang="en-US" sz="1900" b="0" i="0" u="none" strike="noStrike" dirty="0">
                        <a:solidFill>
                          <a:schemeClr val="tx2"/>
                        </a:solidFill>
                        <a:effectLst/>
                        <a:latin typeface="+mn-lt"/>
                        <a:cs typeface="Times New Roman" panose="02020603050405020304" pitchFamily="18" charset="0"/>
                      </a:endParaRPr>
                    </a:p>
                  </a:txBody>
                  <a:tcPr marL="6778" marR="6778" marT="6779" marB="0" anchor="ctr">
                    <a:lnB w="12700" cmpd="sng">
                      <a:noFill/>
                    </a:lnB>
                  </a:tcPr>
                </a:tc>
                <a:tc>
                  <a:txBody>
                    <a:bodyPr/>
                    <a:lstStyle/>
                    <a:p>
                      <a:pPr algn="ctr" fontAlgn="ctr"/>
                      <a:r>
                        <a:rPr lang="en-US" sz="1900" b="0" i="0" u="none" strike="noStrike" dirty="0" smtClean="0">
                          <a:solidFill>
                            <a:srgbClr val="000000"/>
                          </a:solidFill>
                          <a:effectLst/>
                          <a:latin typeface="+mn-lt"/>
                        </a:rPr>
                        <a:t>5%</a:t>
                      </a:r>
                      <a:endParaRPr lang="en-US" sz="1900" b="0" i="0" u="none" strike="noStrike" dirty="0">
                        <a:solidFill>
                          <a:srgbClr val="000000"/>
                        </a:solidFill>
                        <a:effectLst/>
                        <a:latin typeface="+mn-lt"/>
                      </a:endParaRPr>
                    </a:p>
                  </a:txBody>
                  <a:tcPr marL="7620" marR="7620" marT="7620" marB="0" anchor="ctr"/>
                </a:tc>
                <a:tc>
                  <a:txBody>
                    <a:bodyPr/>
                    <a:lstStyle/>
                    <a:p>
                      <a:pPr algn="ctr" fontAlgn="b"/>
                      <a:r>
                        <a:rPr lang="en-US" sz="1900" b="0" i="0" u="none" strike="noStrike" dirty="0" smtClean="0">
                          <a:solidFill>
                            <a:srgbClr val="000000"/>
                          </a:solidFill>
                          <a:effectLst/>
                          <a:latin typeface="+mn-lt"/>
                        </a:rPr>
                        <a:t>210</a:t>
                      </a:r>
                      <a:endParaRPr lang="en-US" sz="1900" b="0" i="0" u="none" strike="noStrike" dirty="0">
                        <a:solidFill>
                          <a:srgbClr val="000000"/>
                        </a:solidFill>
                        <a:effectLst/>
                        <a:latin typeface="+mn-lt"/>
                      </a:endParaRPr>
                    </a:p>
                  </a:txBody>
                  <a:tcPr marL="7620" marR="7620" marT="7620" marB="0" anchor="b"/>
                </a:tc>
              </a:tr>
              <a:tr h="282602">
                <a:tc>
                  <a:txBody>
                    <a:bodyPr/>
                    <a:lstStyle/>
                    <a:p>
                      <a:pPr algn="ctr" fontAlgn="b"/>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2100" u="none" strike="noStrike" dirty="0" smtClean="0">
                          <a:solidFill>
                            <a:schemeClr val="tx2"/>
                          </a:solidFill>
                          <a:effectLst/>
                        </a:rPr>
                        <a:t>MEV Dry Mass</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tcPr>
                </a:tc>
                <a:tc>
                  <a:txBody>
                    <a:bodyPr/>
                    <a:lstStyle/>
                    <a:p>
                      <a:pPr algn="ctr" fontAlgn="b"/>
                      <a:r>
                        <a:rPr lang="en-US" sz="2100" u="none" strike="noStrike" dirty="0" smtClean="0">
                          <a:solidFill>
                            <a:schemeClr val="tx2"/>
                          </a:solidFill>
                          <a:effectLst/>
                        </a:rPr>
                        <a:t>11,276</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r>
              <a:tr h="321682">
                <a:tc>
                  <a:txBody>
                    <a:bodyPr/>
                    <a:lstStyle/>
                    <a:p>
                      <a:pPr algn="ctr" fontAlgn="b"/>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2100" u="none" strike="noStrike" dirty="0" smtClean="0">
                          <a:solidFill>
                            <a:schemeClr val="tx2"/>
                          </a:solidFill>
                          <a:effectLst/>
                        </a:rPr>
                        <a:t>Propellant Mass</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tcPr>
                </a:tc>
                <a:tc>
                  <a:txBody>
                    <a:bodyPr/>
                    <a:lstStyle/>
                    <a:p>
                      <a:pPr algn="ctr" fontAlgn="b"/>
                      <a:r>
                        <a:rPr lang="en-US" sz="2100" u="none" strike="noStrike" dirty="0" smtClean="0">
                          <a:solidFill>
                            <a:schemeClr val="tx2"/>
                          </a:solidFill>
                          <a:effectLst/>
                        </a:rPr>
                        <a:t>920</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r>
              <a:tr h="373088">
                <a:tc>
                  <a:txBody>
                    <a:bodyPr/>
                    <a:lstStyle/>
                    <a:p>
                      <a:pPr algn="ctr" fontAlgn="b"/>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2100" b="1" i="0" u="none" strike="noStrike" dirty="0" smtClean="0">
                          <a:solidFill>
                            <a:schemeClr val="tx2"/>
                          </a:solidFill>
                          <a:effectLst/>
                          <a:latin typeface="+mn-lt"/>
                          <a:cs typeface="Times New Roman" panose="02020603050405020304" pitchFamily="18" charset="0"/>
                        </a:rPr>
                        <a:t>MEV Wet Mass</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tcPr>
                </a:tc>
                <a:tc>
                  <a:txBody>
                    <a:bodyPr/>
                    <a:lstStyle/>
                    <a:p>
                      <a:pPr algn="ctr" fontAlgn="b"/>
                      <a:r>
                        <a:rPr lang="en-US" sz="2100" b="1" i="0" u="none" strike="noStrike" dirty="0" smtClean="0">
                          <a:solidFill>
                            <a:schemeClr val="tx2"/>
                          </a:solidFill>
                          <a:effectLst/>
                          <a:latin typeface="+mn-lt"/>
                          <a:cs typeface="Times New Roman" panose="02020603050405020304" pitchFamily="18" charset="0"/>
                        </a:rPr>
                        <a:t>12,196</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r>
              <a:tr h="373088">
                <a:tc>
                  <a:txBody>
                    <a:bodyPr/>
                    <a:lstStyle/>
                    <a:p>
                      <a:pPr algn="ctr" fontAlgn="b"/>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2100" u="none" strike="noStrike" dirty="0" smtClean="0">
                          <a:solidFill>
                            <a:schemeClr val="tx2"/>
                          </a:solidFill>
                          <a:effectLst/>
                        </a:rPr>
                        <a:t>Mass Margin</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tcPr>
                </a:tc>
                <a:tc>
                  <a:txBody>
                    <a:bodyPr/>
                    <a:lstStyle/>
                    <a:p>
                      <a:pPr algn="ctr" fontAlgn="b"/>
                      <a:r>
                        <a:rPr lang="en-US" sz="2100" u="none" strike="noStrike" baseline="0" dirty="0" smtClean="0">
                          <a:solidFill>
                            <a:schemeClr val="tx2"/>
                          </a:solidFill>
                          <a:effectLst/>
                        </a:rPr>
                        <a:t>1,803 (15</a:t>
                      </a:r>
                      <a:r>
                        <a:rPr lang="en-US" sz="2100" u="none" strike="noStrike" dirty="0" smtClean="0">
                          <a:solidFill>
                            <a:schemeClr val="tx2"/>
                          </a:solidFill>
                          <a:effectLst/>
                        </a:rPr>
                        <a:t>%)</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r>
              <a:tr h="321682">
                <a:tc>
                  <a:txBody>
                    <a:bodyPr/>
                    <a:lstStyle/>
                    <a:p>
                      <a:pPr algn="ctr" fontAlgn="b"/>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2100" b="0"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2100" u="none" strike="noStrike" dirty="0" smtClean="0">
                          <a:solidFill>
                            <a:schemeClr val="tx2"/>
                          </a:solidFill>
                          <a:effectLst/>
                        </a:rPr>
                        <a:t>MPV Mass</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lnL w="12700" cmpd="sng">
                      <a:noFill/>
                    </a:lnL>
                  </a:tcPr>
                </a:tc>
                <a:tc>
                  <a:txBody>
                    <a:bodyPr/>
                    <a:lstStyle/>
                    <a:p>
                      <a:pPr algn="ctr" fontAlgn="b"/>
                      <a:r>
                        <a:rPr lang="en-US" sz="2100" u="none" strike="noStrike" dirty="0" smtClean="0">
                          <a:solidFill>
                            <a:schemeClr val="tx2"/>
                          </a:solidFill>
                          <a:effectLst/>
                        </a:rPr>
                        <a:t>14,000</a:t>
                      </a:r>
                      <a:endParaRPr lang="en-US" sz="2100" b="1" i="0" u="none" strike="noStrike" dirty="0">
                        <a:solidFill>
                          <a:schemeClr val="tx2"/>
                        </a:solidFill>
                        <a:effectLst/>
                        <a:latin typeface="+mn-lt"/>
                        <a:cs typeface="Times New Roman" panose="02020603050405020304" pitchFamily="18" charset="0"/>
                      </a:endParaRPr>
                    </a:p>
                  </a:txBody>
                  <a:tcPr marL="6778" marR="6778" marT="6779" marB="0" anchor="ctr"/>
                </a:tc>
              </a:tr>
            </a:tbl>
          </a:graphicData>
        </a:graphic>
      </p:graphicFrame>
    </p:spTree>
    <p:extLst>
      <p:ext uri="{BB962C8B-B14F-4D97-AF65-F5344CB8AC3E}">
        <p14:creationId xmlns:p14="http://schemas.microsoft.com/office/powerpoint/2010/main" val="3619075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Telecom Analysis Assumptions</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3600" dirty="0" smtClean="0"/>
              <a:t>DTE downlink data volume calculations based on Earth-to-Mars range (1 AU)</a:t>
            </a:r>
          </a:p>
          <a:p>
            <a:r>
              <a:rPr lang="en-US" sz="3600" dirty="0" smtClean="0"/>
              <a:t>Transmit DTE/DFE when not in eclipse</a:t>
            </a:r>
          </a:p>
          <a:p>
            <a:pPr lvl="1"/>
            <a:r>
              <a:rPr lang="en-US" sz="3200" dirty="0" smtClean="0"/>
              <a:t>Transmit 1.23 hours per orbit</a:t>
            </a:r>
          </a:p>
          <a:p>
            <a:r>
              <a:rPr lang="en-US" sz="3600" dirty="0"/>
              <a:t>8 </a:t>
            </a:r>
            <a:r>
              <a:rPr lang="en-US" sz="3600" dirty="0" smtClean="0"/>
              <a:t>hours DSN (34 m BWG) </a:t>
            </a:r>
            <a:r>
              <a:rPr lang="en-US" sz="3600" dirty="0"/>
              <a:t>pass per </a:t>
            </a:r>
            <a:r>
              <a:rPr lang="en-US" sz="3600" dirty="0" smtClean="0"/>
              <a:t>sol, 3 times per week</a:t>
            </a:r>
            <a:endParaRPr lang="en-US" sz="3600" dirty="0"/>
          </a:p>
          <a:p>
            <a:pPr lvl="1"/>
            <a:r>
              <a:rPr lang="en-US" sz="3200" dirty="0" smtClean="0"/>
              <a:t>Multiple Spacecraft Per Antenna (MSPA) capability</a:t>
            </a:r>
          </a:p>
          <a:p>
            <a:pPr lvl="1"/>
            <a:r>
              <a:rPr lang="en-US" sz="3200" dirty="0" smtClean="0"/>
              <a:t>Up to four simultaneous downlinks</a:t>
            </a:r>
          </a:p>
          <a:p>
            <a:r>
              <a:rPr lang="en-US" sz="3600" dirty="0" smtClean="0"/>
              <a:t>UHF crosslink to MAVEN/TGO/MTO based upon orbit geometries, data rates consistent with average range</a:t>
            </a:r>
          </a:p>
        </p:txBody>
      </p:sp>
      <p:sp>
        <p:nvSpPr>
          <p:cNvPr id="4" name="Slide Number Placeholder 3"/>
          <p:cNvSpPr>
            <a:spLocks noGrp="1"/>
          </p:cNvSpPr>
          <p:nvPr>
            <p:ph type="sldNum" sz="quarter" idx="11"/>
          </p:nvPr>
        </p:nvSpPr>
        <p:spPr/>
        <p:txBody>
          <a:bodyPr/>
          <a:lstStyle/>
          <a:p>
            <a:fld id="{C293C775-0233-47A9-932A-C5BFCD1F1B09}" type="slidenum">
              <a:rPr lang="en-US" smtClean="0">
                <a:solidFill>
                  <a:srgbClr val="808080"/>
                </a:solidFill>
              </a:rPr>
              <a:pPr/>
              <a:t>10</a:t>
            </a:fld>
            <a:endParaRPr lang="en-US" dirty="0">
              <a:solidFill>
                <a:srgbClr val="808080"/>
              </a:solidFill>
            </a:endParaRPr>
          </a:p>
        </p:txBody>
      </p:sp>
    </p:spTree>
    <p:extLst>
      <p:ext uri="{BB962C8B-B14F-4D97-AF65-F5344CB8AC3E}">
        <p14:creationId xmlns:p14="http://schemas.microsoft.com/office/powerpoint/2010/main" val="730146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t>Communications Opportunities</a:t>
            </a:r>
            <a:endParaRPr lang="en-US" sz="4800" dirty="0"/>
          </a:p>
        </p:txBody>
      </p:sp>
      <p:sp>
        <p:nvSpPr>
          <p:cNvPr id="4" name="Slide Number Placeholder 3"/>
          <p:cNvSpPr>
            <a:spLocks noGrp="1"/>
          </p:cNvSpPr>
          <p:nvPr>
            <p:ph type="sldNum" sz="quarter" idx="11"/>
          </p:nvPr>
        </p:nvSpPr>
        <p:spPr/>
        <p:txBody>
          <a:bodyPr/>
          <a:lstStyle/>
          <a:p>
            <a:fld id="{C293C775-0233-47A9-932A-C5BFCD1F1B09}" type="slidenum">
              <a:rPr lang="en-US" smtClean="0">
                <a:solidFill>
                  <a:srgbClr val="808080"/>
                </a:solidFill>
              </a:rPr>
              <a:pPr/>
              <a:t>11</a:t>
            </a:fld>
            <a:endParaRPr lang="en-US" dirty="0">
              <a:solidFill>
                <a:srgbClr val="808080"/>
              </a:solidFill>
            </a:endParaRPr>
          </a:p>
        </p:txBody>
      </p:sp>
      <p:sp>
        <p:nvSpPr>
          <p:cNvPr id="5" name="Content Placeholder 2"/>
          <p:cNvSpPr>
            <a:spLocks noGrp="1"/>
          </p:cNvSpPr>
          <p:nvPr>
            <p:ph idx="1"/>
          </p:nvPr>
        </p:nvSpPr>
        <p:spPr>
          <a:xfrm>
            <a:off x="2743200" y="1608667"/>
            <a:ext cx="11887200" cy="6773333"/>
          </a:xfrm>
        </p:spPr>
        <p:txBody>
          <a:bodyPr>
            <a:normAutofit/>
          </a:bodyPr>
          <a:lstStyle/>
          <a:p>
            <a:r>
              <a:rPr lang="en-US" sz="4400" dirty="0" smtClean="0"/>
              <a:t>4-CubeSat constellation provides 15 overflights per sol with respect to an equatorial surface asset</a:t>
            </a:r>
          </a:p>
          <a:p>
            <a:pPr lvl="1"/>
            <a:r>
              <a:rPr lang="en-US" sz="3600" dirty="0" smtClean="0"/>
              <a:t>2022 orbiter offers four overflights per sol</a:t>
            </a:r>
          </a:p>
          <a:p>
            <a:pPr lvl="1"/>
            <a:r>
              <a:rPr lang="en-US" sz="3600" dirty="0" smtClean="0"/>
              <a:t>MAVEN </a:t>
            </a:r>
            <a:r>
              <a:rPr lang="en-US" sz="3600" dirty="0"/>
              <a:t>offers two overflights </a:t>
            </a:r>
            <a:r>
              <a:rPr lang="en-US" sz="3600" dirty="0" smtClean="0"/>
              <a:t>per sol</a:t>
            </a:r>
          </a:p>
          <a:p>
            <a:r>
              <a:rPr lang="en-US" sz="4400" dirty="0" smtClean="0"/>
              <a:t>70° inclination orbit with RAAN </a:t>
            </a:r>
            <a:r>
              <a:rPr lang="en-US" sz="4400" dirty="0"/>
              <a:t>of </a:t>
            </a:r>
            <a:r>
              <a:rPr lang="en-US" sz="4400" dirty="0" smtClean="0"/>
              <a:t>0°, 90°, 180°, 270° enables no greater than ~ 3.5 hours communications “blackout” periods </a:t>
            </a:r>
          </a:p>
          <a:p>
            <a:pPr lvl="1"/>
            <a:r>
              <a:rPr lang="en-US" sz="3800" dirty="0" smtClean="0"/>
              <a:t>Constrained due to constellation orbit geometry</a:t>
            </a:r>
          </a:p>
        </p:txBody>
      </p:sp>
    </p:spTree>
    <p:extLst>
      <p:ext uri="{BB962C8B-B14F-4D97-AF65-F5344CB8AC3E}">
        <p14:creationId xmlns:p14="http://schemas.microsoft.com/office/powerpoint/2010/main" val="37933246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9644" t="3846" r="44302" b="10000"/>
          <a:stretch/>
        </p:blipFill>
        <p:spPr>
          <a:xfrm>
            <a:off x="4206976" y="1775745"/>
            <a:ext cx="10206789" cy="5892579"/>
          </a:xfrm>
          <a:prstGeom prst="rect">
            <a:avLst/>
          </a:prstGeom>
        </p:spPr>
      </p:pic>
      <p:sp>
        <p:nvSpPr>
          <p:cNvPr id="2" name="Title 1"/>
          <p:cNvSpPr>
            <a:spLocks noGrp="1"/>
          </p:cNvSpPr>
          <p:nvPr>
            <p:ph type="title"/>
          </p:nvPr>
        </p:nvSpPr>
        <p:spPr/>
        <p:txBody>
          <a:bodyPr>
            <a:noAutofit/>
          </a:bodyPr>
          <a:lstStyle/>
          <a:p>
            <a:r>
              <a:rPr lang="en-US" sz="4800" dirty="0" smtClean="0"/>
              <a:t>Equatorial Surface Asset </a:t>
            </a:r>
            <a:r>
              <a:rPr lang="en-US" sz="4800" dirty="0"/>
              <a:t>Coverage </a:t>
            </a:r>
            <a:r>
              <a:rPr lang="en-US" sz="4800" dirty="0" smtClean="0"/>
              <a:t>Plot</a:t>
            </a:r>
            <a:endParaRPr lang="en-US" sz="4800" dirty="0"/>
          </a:p>
        </p:txBody>
      </p:sp>
      <p:sp>
        <p:nvSpPr>
          <p:cNvPr id="4" name="Slide Number Placeholder 3"/>
          <p:cNvSpPr>
            <a:spLocks noGrp="1"/>
          </p:cNvSpPr>
          <p:nvPr>
            <p:ph type="sldNum" sz="quarter" idx="11"/>
          </p:nvPr>
        </p:nvSpPr>
        <p:spPr/>
        <p:txBody>
          <a:bodyPr/>
          <a:lstStyle/>
          <a:p>
            <a:fld id="{C293C775-0233-47A9-932A-C5BFCD1F1B09}" type="slidenum">
              <a:rPr lang="en-US" smtClean="0">
                <a:solidFill>
                  <a:srgbClr val="808080"/>
                </a:solidFill>
              </a:rPr>
              <a:pPr/>
              <a:t>12</a:t>
            </a:fld>
            <a:endParaRPr lang="en-US" dirty="0">
              <a:solidFill>
                <a:srgbClr val="808080"/>
              </a:solidFill>
            </a:endParaRPr>
          </a:p>
        </p:txBody>
      </p:sp>
      <p:sp>
        <p:nvSpPr>
          <p:cNvPr id="58" name="TextBox 57"/>
          <p:cNvSpPr txBox="1"/>
          <p:nvPr/>
        </p:nvSpPr>
        <p:spPr>
          <a:xfrm>
            <a:off x="3794139" y="7690151"/>
            <a:ext cx="11556167" cy="369332"/>
          </a:xfrm>
          <a:prstGeom prst="rect">
            <a:avLst/>
          </a:prstGeom>
          <a:noFill/>
        </p:spPr>
        <p:txBody>
          <a:bodyPr wrap="square" rtlCol="0">
            <a:spAutoFit/>
          </a:bodyPr>
          <a:lstStyle/>
          <a:p>
            <a:pPr algn="ctr"/>
            <a:r>
              <a:rPr lang="en-US" sz="1800" dirty="0" smtClean="0">
                <a:solidFill>
                  <a:schemeClr val="bg1"/>
                </a:solidFill>
              </a:rPr>
              <a:t>Time (UTCG)</a:t>
            </a:r>
            <a:endParaRPr lang="en-US" sz="1800" dirty="0">
              <a:solidFill>
                <a:schemeClr val="bg1"/>
              </a:solidFill>
            </a:endParaRPr>
          </a:p>
        </p:txBody>
      </p:sp>
      <p:sp>
        <p:nvSpPr>
          <p:cNvPr id="61" name="TextBox 60"/>
          <p:cNvSpPr txBox="1"/>
          <p:nvPr/>
        </p:nvSpPr>
        <p:spPr>
          <a:xfrm>
            <a:off x="3020757" y="5787073"/>
            <a:ext cx="927519" cy="369332"/>
          </a:xfrm>
          <a:prstGeom prst="rect">
            <a:avLst/>
          </a:prstGeom>
          <a:noFill/>
        </p:spPr>
        <p:txBody>
          <a:bodyPr wrap="square" rtlCol="0">
            <a:spAutoFit/>
          </a:bodyPr>
          <a:lstStyle/>
          <a:p>
            <a:pPr algn="ctr"/>
            <a:r>
              <a:rPr lang="en-US" sz="1800" b="1" dirty="0" smtClean="0">
                <a:solidFill>
                  <a:srgbClr val="DE00DE"/>
                </a:solidFill>
              </a:rPr>
              <a:t>MAVEN</a:t>
            </a:r>
            <a:endParaRPr lang="en-US" sz="1800" b="1" dirty="0">
              <a:solidFill>
                <a:srgbClr val="DE00DE"/>
              </a:solidFill>
            </a:endParaRPr>
          </a:p>
        </p:txBody>
      </p:sp>
      <p:sp>
        <p:nvSpPr>
          <p:cNvPr id="66" name="TextBox 65"/>
          <p:cNvSpPr txBox="1"/>
          <p:nvPr/>
        </p:nvSpPr>
        <p:spPr>
          <a:xfrm>
            <a:off x="2855805" y="4802078"/>
            <a:ext cx="1268787" cy="369332"/>
          </a:xfrm>
          <a:prstGeom prst="rect">
            <a:avLst/>
          </a:prstGeom>
          <a:noFill/>
        </p:spPr>
        <p:txBody>
          <a:bodyPr wrap="square" rtlCol="0">
            <a:spAutoFit/>
          </a:bodyPr>
          <a:lstStyle/>
          <a:p>
            <a:pPr algn="ctr"/>
            <a:r>
              <a:rPr lang="en-US" sz="1800" b="1" dirty="0" smtClean="0">
                <a:solidFill>
                  <a:srgbClr val="F18417"/>
                </a:solidFill>
              </a:rPr>
              <a:t>CubeSat 4</a:t>
            </a:r>
            <a:endParaRPr lang="en-US" sz="1800" b="1" dirty="0">
              <a:solidFill>
                <a:srgbClr val="F18417"/>
              </a:solidFill>
            </a:endParaRPr>
          </a:p>
        </p:txBody>
      </p:sp>
      <p:sp>
        <p:nvSpPr>
          <p:cNvPr id="70" name="TextBox 69"/>
          <p:cNvSpPr txBox="1"/>
          <p:nvPr/>
        </p:nvSpPr>
        <p:spPr>
          <a:xfrm>
            <a:off x="2817690" y="6750240"/>
            <a:ext cx="1371599" cy="369332"/>
          </a:xfrm>
          <a:prstGeom prst="rect">
            <a:avLst/>
          </a:prstGeom>
          <a:noFill/>
        </p:spPr>
        <p:txBody>
          <a:bodyPr wrap="square" rtlCol="0">
            <a:spAutoFit/>
          </a:bodyPr>
          <a:lstStyle/>
          <a:p>
            <a:pPr algn="ctr"/>
            <a:r>
              <a:rPr lang="en-US" sz="1800" b="1" dirty="0" smtClean="0">
                <a:solidFill>
                  <a:srgbClr val="4D72E2"/>
                </a:solidFill>
              </a:rPr>
              <a:t>MTO</a:t>
            </a:r>
            <a:endParaRPr lang="en-US" sz="1800" b="1" dirty="0">
              <a:solidFill>
                <a:srgbClr val="4D72E2"/>
              </a:solidFill>
            </a:endParaRPr>
          </a:p>
        </p:txBody>
      </p:sp>
      <p:sp>
        <p:nvSpPr>
          <p:cNvPr id="73" name="TextBox 72"/>
          <p:cNvSpPr txBox="1"/>
          <p:nvPr/>
        </p:nvSpPr>
        <p:spPr>
          <a:xfrm>
            <a:off x="2865148" y="3840340"/>
            <a:ext cx="1268788" cy="369332"/>
          </a:xfrm>
          <a:prstGeom prst="rect">
            <a:avLst/>
          </a:prstGeom>
          <a:noFill/>
        </p:spPr>
        <p:txBody>
          <a:bodyPr wrap="square" rtlCol="0">
            <a:spAutoFit/>
          </a:bodyPr>
          <a:lstStyle/>
          <a:p>
            <a:pPr algn="ctr"/>
            <a:r>
              <a:rPr lang="en-US" sz="1800" b="1" dirty="0" smtClean="0">
                <a:solidFill>
                  <a:srgbClr val="0000FF"/>
                </a:solidFill>
              </a:rPr>
              <a:t>CubeSat 3</a:t>
            </a:r>
            <a:endParaRPr lang="en-US" sz="1800" b="1" dirty="0">
              <a:solidFill>
                <a:srgbClr val="0000FF"/>
              </a:solidFill>
            </a:endParaRPr>
          </a:p>
        </p:txBody>
      </p:sp>
      <p:sp>
        <p:nvSpPr>
          <p:cNvPr id="76" name="TextBox 75"/>
          <p:cNvSpPr txBox="1"/>
          <p:nvPr/>
        </p:nvSpPr>
        <p:spPr>
          <a:xfrm>
            <a:off x="2823412" y="2877173"/>
            <a:ext cx="1268789" cy="369332"/>
          </a:xfrm>
          <a:prstGeom prst="rect">
            <a:avLst/>
          </a:prstGeom>
          <a:noFill/>
        </p:spPr>
        <p:txBody>
          <a:bodyPr wrap="square" rtlCol="0">
            <a:spAutoFit/>
          </a:bodyPr>
          <a:lstStyle/>
          <a:p>
            <a:pPr algn="ctr"/>
            <a:r>
              <a:rPr lang="en-US" sz="1800" b="1" dirty="0" smtClean="0">
                <a:solidFill>
                  <a:srgbClr val="FF0000"/>
                </a:solidFill>
              </a:rPr>
              <a:t>CubeSat </a:t>
            </a:r>
            <a:r>
              <a:rPr lang="en-US" sz="1800" b="1" dirty="0">
                <a:solidFill>
                  <a:srgbClr val="FF0000"/>
                </a:solidFill>
              </a:rPr>
              <a:t>2</a:t>
            </a:r>
          </a:p>
        </p:txBody>
      </p:sp>
      <p:sp>
        <p:nvSpPr>
          <p:cNvPr id="79" name="TextBox 78"/>
          <p:cNvSpPr txBox="1"/>
          <p:nvPr/>
        </p:nvSpPr>
        <p:spPr>
          <a:xfrm>
            <a:off x="2792729" y="1899550"/>
            <a:ext cx="1268789" cy="369332"/>
          </a:xfrm>
          <a:prstGeom prst="rect">
            <a:avLst/>
          </a:prstGeom>
          <a:noFill/>
        </p:spPr>
        <p:txBody>
          <a:bodyPr wrap="square" rtlCol="0">
            <a:spAutoFit/>
          </a:bodyPr>
          <a:lstStyle/>
          <a:p>
            <a:pPr algn="ctr"/>
            <a:r>
              <a:rPr lang="en-US" sz="1800" b="1" dirty="0" smtClean="0">
                <a:solidFill>
                  <a:srgbClr val="90D1FA"/>
                </a:solidFill>
              </a:rPr>
              <a:t>CubeSat 1</a:t>
            </a:r>
            <a:endParaRPr lang="en-US" sz="1800" b="1" dirty="0">
              <a:solidFill>
                <a:srgbClr val="90D1FA"/>
              </a:solidFill>
            </a:endParaRPr>
          </a:p>
        </p:txBody>
      </p:sp>
      <p:cxnSp>
        <p:nvCxnSpPr>
          <p:cNvPr id="82" name="Straight Connector 81"/>
          <p:cNvCxnSpPr/>
          <p:nvPr/>
        </p:nvCxnSpPr>
        <p:spPr>
          <a:xfrm>
            <a:off x="7203537" y="4993556"/>
            <a:ext cx="112294" cy="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3" name="Straight Connector 82"/>
          <p:cNvCxnSpPr/>
          <p:nvPr/>
        </p:nvCxnSpPr>
        <p:spPr>
          <a:xfrm>
            <a:off x="7315831" y="4889238"/>
            <a:ext cx="0" cy="20350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4" name="Straight Connector 83"/>
          <p:cNvCxnSpPr/>
          <p:nvPr/>
        </p:nvCxnSpPr>
        <p:spPr>
          <a:xfrm>
            <a:off x="7203739" y="4890350"/>
            <a:ext cx="0" cy="202389"/>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94" name="Straight Connector 93"/>
          <p:cNvCxnSpPr/>
          <p:nvPr/>
        </p:nvCxnSpPr>
        <p:spPr>
          <a:xfrm flipV="1">
            <a:off x="-384056" y="1145236"/>
            <a:ext cx="155222" cy="3129"/>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95" name="Straight Connector 94"/>
          <p:cNvCxnSpPr/>
          <p:nvPr/>
        </p:nvCxnSpPr>
        <p:spPr>
          <a:xfrm>
            <a:off x="-228834" y="1066800"/>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96" name="Straight Connector 95"/>
          <p:cNvCxnSpPr/>
          <p:nvPr/>
        </p:nvCxnSpPr>
        <p:spPr>
          <a:xfrm>
            <a:off x="-384056" y="1066800"/>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110" name="Straight Connector 109"/>
          <p:cNvCxnSpPr/>
          <p:nvPr/>
        </p:nvCxnSpPr>
        <p:spPr>
          <a:xfrm>
            <a:off x="7980399" y="4993556"/>
            <a:ext cx="112294" cy="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111" name="Straight Connector 110"/>
          <p:cNvCxnSpPr/>
          <p:nvPr/>
        </p:nvCxnSpPr>
        <p:spPr>
          <a:xfrm>
            <a:off x="8092693" y="4889238"/>
            <a:ext cx="0" cy="20350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112" name="Straight Connector 111"/>
          <p:cNvCxnSpPr/>
          <p:nvPr/>
        </p:nvCxnSpPr>
        <p:spPr>
          <a:xfrm>
            <a:off x="7980601" y="4890350"/>
            <a:ext cx="0" cy="202389"/>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116" name="Straight Connector 115"/>
          <p:cNvCxnSpPr/>
          <p:nvPr/>
        </p:nvCxnSpPr>
        <p:spPr>
          <a:xfrm>
            <a:off x="12192631" y="4999271"/>
            <a:ext cx="112294" cy="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117" name="Straight Connector 116"/>
          <p:cNvCxnSpPr/>
          <p:nvPr/>
        </p:nvCxnSpPr>
        <p:spPr>
          <a:xfrm>
            <a:off x="12304925" y="4894953"/>
            <a:ext cx="0" cy="20350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118" name="Straight Connector 117"/>
          <p:cNvCxnSpPr/>
          <p:nvPr/>
        </p:nvCxnSpPr>
        <p:spPr>
          <a:xfrm>
            <a:off x="12192833" y="4896065"/>
            <a:ext cx="0" cy="202389"/>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119" name="Straight Connector 118"/>
          <p:cNvCxnSpPr/>
          <p:nvPr/>
        </p:nvCxnSpPr>
        <p:spPr>
          <a:xfrm>
            <a:off x="12969492" y="4995567"/>
            <a:ext cx="78005" cy="0"/>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120" name="Straight Connector 119"/>
          <p:cNvCxnSpPr/>
          <p:nvPr/>
        </p:nvCxnSpPr>
        <p:spPr>
          <a:xfrm>
            <a:off x="13047497" y="4891805"/>
            <a:ext cx="0" cy="20350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121" name="Straight Connector 120"/>
          <p:cNvCxnSpPr/>
          <p:nvPr/>
        </p:nvCxnSpPr>
        <p:spPr>
          <a:xfrm>
            <a:off x="12969694" y="4892361"/>
            <a:ext cx="0" cy="202389"/>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sp>
        <p:nvSpPr>
          <p:cNvPr id="27" name="Rectangle 26"/>
          <p:cNvSpPr/>
          <p:nvPr/>
        </p:nvSpPr>
        <p:spPr>
          <a:xfrm>
            <a:off x="5836037" y="1817812"/>
            <a:ext cx="1151713" cy="5649788"/>
          </a:xfrm>
          <a:prstGeom prst="rect">
            <a:avLst/>
          </a:prstGeom>
          <a:solidFill>
            <a:schemeClr val="tx1">
              <a:lumMod val="5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191204" y="1817812"/>
            <a:ext cx="1250563" cy="5649788"/>
          </a:xfrm>
          <a:prstGeom prst="rect">
            <a:avLst/>
          </a:prstGeom>
          <a:solidFill>
            <a:schemeClr val="tx1">
              <a:lumMod val="5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9935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noAutofit/>
          </a:bodyPr>
          <a:lstStyle/>
          <a:p>
            <a:r>
              <a:rPr lang="en-US" sz="4800" dirty="0"/>
              <a:t>4-CubeSat Constellation</a:t>
            </a:r>
            <a:br>
              <a:rPr lang="en-US" sz="4800" dirty="0"/>
            </a:br>
            <a:r>
              <a:rPr lang="en-US" sz="4800" dirty="0" smtClean="0"/>
              <a:t>Return Link Capability</a:t>
            </a:r>
            <a:endParaRPr lang="en-US" sz="4800" dirty="0"/>
          </a:p>
        </p:txBody>
      </p:sp>
      <p:sp>
        <p:nvSpPr>
          <p:cNvPr id="22" name="Slide Number Placeholder 21"/>
          <p:cNvSpPr>
            <a:spLocks noGrp="1"/>
          </p:cNvSpPr>
          <p:nvPr>
            <p:ph type="sldNum" sz="quarter" idx="11"/>
          </p:nvPr>
        </p:nvSpPr>
        <p:spPr/>
        <p:txBody>
          <a:bodyPr/>
          <a:lstStyle/>
          <a:p>
            <a:fld id="{C293C775-0233-47A9-932A-C5BFCD1F1B09}" type="slidenum">
              <a:rPr lang="en-US" smtClean="0"/>
              <a:pPr/>
              <a:t>13</a:t>
            </a:fld>
            <a:endParaRPr lang="en-US" dirty="0"/>
          </a:p>
        </p:txBody>
      </p:sp>
      <p:graphicFrame>
        <p:nvGraphicFramePr>
          <p:cNvPr id="21" name="Content Placeholder 4"/>
          <p:cNvGraphicFramePr>
            <a:graphicFrameLocks noGrp="1"/>
          </p:cNvGraphicFramePr>
          <p:nvPr>
            <p:ph idx="1"/>
            <p:extLst>
              <p:ext uri="{D42A27DB-BD31-4B8C-83A1-F6EECF244321}">
                <p14:modId xmlns:p14="http://schemas.microsoft.com/office/powerpoint/2010/main" val="4169402952"/>
              </p:ext>
            </p:extLst>
          </p:nvPr>
        </p:nvGraphicFramePr>
        <p:xfrm>
          <a:off x="3124200" y="1752600"/>
          <a:ext cx="10972799" cy="5245738"/>
        </p:xfrm>
        <a:graphic>
          <a:graphicData uri="http://schemas.openxmlformats.org/drawingml/2006/table">
            <a:tbl>
              <a:tblPr firstRow="1" bandRow="1">
                <a:tableStyleId>{5C22544A-7EE6-4342-B048-85BDC9FD1C3A}</a:tableStyleId>
              </a:tblPr>
              <a:tblGrid>
                <a:gridCol w="1295400"/>
                <a:gridCol w="1147684"/>
                <a:gridCol w="1290716"/>
                <a:gridCol w="1262044"/>
                <a:gridCol w="1494239"/>
                <a:gridCol w="1494239"/>
                <a:gridCol w="1530238"/>
                <a:gridCol w="1458239"/>
              </a:tblGrid>
              <a:tr h="1957647">
                <a:tc>
                  <a:txBody>
                    <a:bodyPr/>
                    <a:lstStyle/>
                    <a:p>
                      <a:pPr algn="ctr"/>
                      <a:endParaRPr lang="en-US" sz="1800" dirty="0" smtClean="0">
                        <a:solidFill>
                          <a:srgbClr val="000000"/>
                        </a:solidFill>
                      </a:endParaRPr>
                    </a:p>
                    <a:p>
                      <a:pPr algn="ctr"/>
                      <a:r>
                        <a:rPr lang="en-US" sz="1800" dirty="0" err="1" smtClean="0">
                          <a:solidFill>
                            <a:srgbClr val="000000"/>
                          </a:solidFill>
                        </a:rPr>
                        <a:t>CubeSat</a:t>
                      </a:r>
                      <a:r>
                        <a:rPr lang="en-US" sz="1800" dirty="0" smtClean="0">
                          <a:solidFill>
                            <a:srgbClr val="000000"/>
                          </a:solidFill>
                        </a:rPr>
                        <a:t> </a:t>
                      </a:r>
                      <a:r>
                        <a:rPr lang="en-US" sz="1800" dirty="0" err="1" smtClean="0">
                          <a:solidFill>
                            <a:srgbClr val="000000"/>
                          </a:solidFill>
                        </a:rPr>
                        <a:t>Constell</a:t>
                      </a:r>
                      <a:r>
                        <a:rPr lang="en-US" sz="1800" dirty="0" smtClean="0">
                          <a:solidFill>
                            <a:srgbClr val="000000"/>
                          </a:solidFill>
                        </a:rPr>
                        <a:t>.</a:t>
                      </a:r>
                      <a:r>
                        <a:rPr lang="en-US" sz="1800" baseline="0" dirty="0" smtClean="0">
                          <a:solidFill>
                            <a:srgbClr val="000000"/>
                          </a:solidFill>
                        </a:rPr>
                        <a:t> Inclination</a:t>
                      </a:r>
                    </a:p>
                    <a:p>
                      <a:pPr algn="ctr"/>
                      <a:r>
                        <a:rPr lang="en-US" sz="1800" baseline="0" dirty="0" smtClean="0">
                          <a:solidFill>
                            <a:srgbClr val="000000"/>
                          </a:solidFill>
                        </a:rPr>
                        <a:t>(</a:t>
                      </a:r>
                      <a:r>
                        <a:rPr lang="en-US" sz="1800" baseline="0" dirty="0" err="1" smtClean="0">
                          <a:solidFill>
                            <a:srgbClr val="000000"/>
                          </a:solidFill>
                        </a:rPr>
                        <a:t>deg</a:t>
                      </a:r>
                      <a:r>
                        <a:rPr lang="en-US" sz="1800" baseline="0" dirty="0" smtClean="0">
                          <a:solidFill>
                            <a:srgbClr val="000000"/>
                          </a:solidFill>
                        </a:rPr>
                        <a:t>)</a:t>
                      </a:r>
                      <a:endParaRPr lang="en-US" sz="1800" dirty="0">
                        <a:solidFill>
                          <a:srgbClr val="000000"/>
                        </a:solidFill>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800" dirty="0" smtClean="0">
                        <a:solidFill>
                          <a:srgbClr val="000000"/>
                        </a:solidFill>
                      </a:endParaRPr>
                    </a:p>
                    <a:p>
                      <a:pPr algn="ctr"/>
                      <a:r>
                        <a:rPr lang="en-US" sz="1800" dirty="0" smtClean="0">
                          <a:solidFill>
                            <a:srgbClr val="000000"/>
                          </a:solidFill>
                        </a:rPr>
                        <a:t>Surface Asset Latitude</a:t>
                      </a:r>
                    </a:p>
                    <a:p>
                      <a:pPr algn="ctr"/>
                      <a:r>
                        <a:rPr lang="en-US" sz="1800" dirty="0" smtClean="0">
                          <a:solidFill>
                            <a:srgbClr val="000000"/>
                          </a:solidFill>
                        </a:rPr>
                        <a:t>(</a:t>
                      </a:r>
                      <a:r>
                        <a:rPr lang="en-US" sz="1800" dirty="0" err="1" smtClean="0">
                          <a:solidFill>
                            <a:srgbClr val="000000"/>
                          </a:solidFill>
                        </a:rPr>
                        <a:t>deg</a:t>
                      </a:r>
                      <a:r>
                        <a:rPr lang="en-US" sz="1800" dirty="0" smtClean="0">
                          <a:solidFill>
                            <a:srgbClr val="000000"/>
                          </a:solidFill>
                        </a:rPr>
                        <a:t> N)</a:t>
                      </a:r>
                      <a:endParaRPr lang="en-US" sz="1800" dirty="0">
                        <a:solidFill>
                          <a:srgbClr val="000000"/>
                        </a:solidFill>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800" dirty="0" smtClean="0">
                        <a:solidFill>
                          <a:srgbClr val="000000"/>
                        </a:solidFill>
                      </a:endParaRPr>
                    </a:p>
                    <a:p>
                      <a:pPr algn="ctr"/>
                      <a:r>
                        <a:rPr lang="en-US" sz="1800" dirty="0" smtClean="0">
                          <a:solidFill>
                            <a:srgbClr val="000000"/>
                          </a:solidFill>
                        </a:rPr>
                        <a:t>CubeSat </a:t>
                      </a:r>
                      <a:r>
                        <a:rPr lang="en-US" sz="1800" dirty="0" err="1" smtClean="0">
                          <a:solidFill>
                            <a:srgbClr val="000000"/>
                          </a:solidFill>
                        </a:rPr>
                        <a:t>Constell</a:t>
                      </a:r>
                      <a:r>
                        <a:rPr lang="en-US" sz="1800" dirty="0" smtClean="0">
                          <a:solidFill>
                            <a:srgbClr val="000000"/>
                          </a:solidFill>
                        </a:rPr>
                        <a:t>. </a:t>
                      </a:r>
                      <a:r>
                        <a:rPr lang="en-US" sz="1800" dirty="0" err="1" smtClean="0">
                          <a:solidFill>
                            <a:srgbClr val="000000"/>
                          </a:solidFill>
                        </a:rPr>
                        <a:t>Avg</a:t>
                      </a:r>
                      <a:r>
                        <a:rPr lang="en-US" sz="1800" baseline="0" dirty="0" smtClean="0">
                          <a:solidFill>
                            <a:srgbClr val="000000"/>
                          </a:solidFill>
                        </a:rPr>
                        <a:t> # of Passes/Sol</a:t>
                      </a:r>
                      <a:endParaRPr lang="en-US" sz="1800" dirty="0">
                        <a:solidFill>
                          <a:srgbClr val="000000"/>
                        </a:solidFill>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800" dirty="0" smtClean="0">
                        <a:solidFill>
                          <a:srgbClr val="000000"/>
                        </a:solidFill>
                      </a:endParaRPr>
                    </a:p>
                    <a:p>
                      <a:pPr algn="ctr"/>
                      <a:r>
                        <a:rPr lang="en-US" sz="1800" dirty="0" smtClean="0">
                          <a:solidFill>
                            <a:srgbClr val="000000"/>
                          </a:solidFill>
                        </a:rPr>
                        <a:t>CubeSat Avg. Pass Duration (min)</a:t>
                      </a:r>
                      <a:endParaRPr lang="en-US" sz="1800" dirty="0">
                        <a:solidFill>
                          <a:srgbClr val="000000"/>
                        </a:solidFill>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panose="020F0502020204030204" pitchFamily="34" charset="0"/>
                        </a:rPr>
                        <a:t>Surface to CubeSat </a:t>
                      </a:r>
                      <a:r>
                        <a:rPr lang="en-US" sz="1800" b="1" i="0" u="none" strike="noStrike" dirty="0" err="1">
                          <a:solidFill>
                            <a:srgbClr val="000000"/>
                          </a:solidFill>
                          <a:effectLst/>
                          <a:latin typeface="Calibri" panose="020F0502020204030204" pitchFamily="34" charset="0"/>
                        </a:rPr>
                        <a:t>Constell</a:t>
                      </a:r>
                      <a:r>
                        <a:rPr lang="en-US" sz="1800" b="1" i="0" u="none" strike="noStrike" dirty="0">
                          <a:solidFill>
                            <a:srgbClr val="000000"/>
                          </a:solidFill>
                          <a:effectLst/>
                          <a:latin typeface="Calibri" panose="020F0502020204030204" pitchFamily="34" charset="0"/>
                        </a:rPr>
                        <a:t>. Avg. Data Volume </a:t>
                      </a:r>
                      <a:r>
                        <a:rPr lang="en-US" sz="1800" b="1" i="0" u="none" strike="noStrike" baseline="0" dirty="0" smtClean="0">
                          <a:solidFill>
                            <a:srgbClr val="000000"/>
                          </a:solidFill>
                          <a:effectLst/>
                          <a:latin typeface="Calibri" panose="020F0502020204030204" pitchFamily="34" charset="0"/>
                        </a:rPr>
                        <a:t>(Mb/Sol)</a:t>
                      </a:r>
                      <a:endParaRPr lang="en-US" sz="18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dirty="0" smtClean="0">
                          <a:solidFill>
                            <a:srgbClr val="000000"/>
                          </a:solidFill>
                        </a:rPr>
                        <a:t>CubeSat </a:t>
                      </a:r>
                      <a:r>
                        <a:rPr lang="en-US" sz="1800" dirty="0" err="1" smtClean="0">
                          <a:solidFill>
                            <a:srgbClr val="000000"/>
                          </a:solidFill>
                        </a:rPr>
                        <a:t>Constell</a:t>
                      </a:r>
                      <a:r>
                        <a:rPr lang="en-US" sz="1800" dirty="0" smtClean="0">
                          <a:solidFill>
                            <a:srgbClr val="000000"/>
                          </a:solidFill>
                        </a:rPr>
                        <a:t>.</a:t>
                      </a:r>
                      <a:r>
                        <a:rPr lang="en-US" sz="1800" baseline="0" dirty="0" smtClean="0">
                          <a:solidFill>
                            <a:srgbClr val="000000"/>
                          </a:solidFill>
                        </a:rPr>
                        <a:t> Avg. Data Volume Per Sol via MAVEN </a:t>
                      </a:r>
                      <a:r>
                        <a:rPr lang="en-US" sz="1800" b="1" i="0" u="none" strike="noStrike" baseline="0" dirty="0" smtClean="0">
                          <a:solidFill>
                            <a:srgbClr val="000000"/>
                          </a:solidFill>
                          <a:effectLst/>
                          <a:latin typeface="Calibri" panose="020F0502020204030204" pitchFamily="34" charset="0"/>
                        </a:rPr>
                        <a:t>(Mb/Sol)</a:t>
                      </a:r>
                      <a:endParaRPr lang="en-US" sz="1800" b="1" i="0" u="none" strike="noStrike" dirty="0">
                        <a:solidFill>
                          <a:srgbClr val="000000"/>
                        </a:solidFill>
                        <a:effectLst/>
                        <a:latin typeface="Calibri" panose="020F0502020204030204" pitchFamily="34" charset="0"/>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dirty="0" err="1" smtClean="0">
                          <a:solidFill>
                            <a:srgbClr val="000000"/>
                          </a:solidFill>
                        </a:rPr>
                        <a:t>CubeSat</a:t>
                      </a:r>
                      <a:r>
                        <a:rPr lang="en-US" sz="1800" dirty="0" smtClean="0">
                          <a:solidFill>
                            <a:srgbClr val="000000"/>
                          </a:solidFill>
                        </a:rPr>
                        <a:t> </a:t>
                      </a:r>
                      <a:r>
                        <a:rPr lang="en-US" sz="1800" dirty="0" err="1" smtClean="0">
                          <a:solidFill>
                            <a:srgbClr val="000000"/>
                          </a:solidFill>
                        </a:rPr>
                        <a:t>Constell</a:t>
                      </a:r>
                      <a:r>
                        <a:rPr lang="en-US" sz="1800" dirty="0" smtClean="0">
                          <a:solidFill>
                            <a:srgbClr val="000000"/>
                          </a:solidFill>
                        </a:rPr>
                        <a:t>.</a:t>
                      </a:r>
                      <a:r>
                        <a:rPr lang="en-US" sz="1800" baseline="0" dirty="0" smtClean="0">
                          <a:solidFill>
                            <a:srgbClr val="000000"/>
                          </a:solidFill>
                        </a:rPr>
                        <a:t> Avg. Data Volume Per Sol via TGO/MTO </a:t>
                      </a:r>
                      <a:r>
                        <a:rPr lang="en-US" sz="1800" b="1" i="0" u="none" strike="noStrike" baseline="0" dirty="0" smtClean="0">
                          <a:solidFill>
                            <a:srgbClr val="000000"/>
                          </a:solidFill>
                          <a:effectLst/>
                          <a:latin typeface="Calibri" panose="020F0502020204030204" pitchFamily="34" charset="0"/>
                        </a:rPr>
                        <a:t>(Mb/Sol)</a:t>
                      </a:r>
                      <a:endParaRPr lang="en-US" sz="1800" b="1" i="0" u="none" strike="noStrike" dirty="0">
                        <a:solidFill>
                          <a:srgbClr val="000000"/>
                        </a:solidFill>
                        <a:effectLst/>
                        <a:latin typeface="Calibri" panose="020F0502020204030204" pitchFamily="34" charset="0"/>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smtClean="0">
                          <a:solidFill>
                            <a:srgbClr val="000000"/>
                          </a:solidFill>
                        </a:rPr>
                        <a:t>CubeSat</a:t>
                      </a:r>
                      <a:r>
                        <a:rPr lang="en-US" sz="1800" dirty="0" smtClean="0">
                          <a:solidFill>
                            <a:srgbClr val="000000"/>
                          </a:solidFill>
                        </a:rPr>
                        <a:t> </a:t>
                      </a:r>
                      <a:r>
                        <a:rPr lang="en-US" sz="1800" dirty="0" err="1" smtClean="0">
                          <a:solidFill>
                            <a:srgbClr val="000000"/>
                          </a:solidFill>
                        </a:rPr>
                        <a:t>Constell</a:t>
                      </a:r>
                      <a:r>
                        <a:rPr lang="en-US" sz="1800" dirty="0" smtClean="0">
                          <a:solidFill>
                            <a:srgbClr val="000000"/>
                          </a:solidFill>
                        </a:rPr>
                        <a:t>.</a:t>
                      </a:r>
                      <a:r>
                        <a:rPr lang="en-US" sz="1800" baseline="0" dirty="0" smtClean="0">
                          <a:solidFill>
                            <a:srgbClr val="000000"/>
                          </a:solidFill>
                        </a:rPr>
                        <a:t> Avg. Data Volume Per Sol DTE</a:t>
                      </a:r>
                    </a:p>
                    <a:p>
                      <a:pPr algn="ctr" fontAlgn="ctr"/>
                      <a:r>
                        <a:rPr lang="en-US" sz="1800" b="1" i="0" u="none" strike="noStrike" baseline="0" dirty="0" smtClean="0">
                          <a:solidFill>
                            <a:srgbClr val="000000"/>
                          </a:solidFill>
                          <a:effectLst/>
                          <a:latin typeface="Calibri" panose="020F0502020204030204" pitchFamily="34" charset="0"/>
                        </a:rPr>
                        <a:t>(Mb/Sol)</a:t>
                      </a:r>
                      <a:endParaRPr lang="en-US" sz="1800" b="1" i="0" u="none" strike="noStrike" dirty="0">
                        <a:solidFill>
                          <a:srgbClr val="000000"/>
                        </a:solidFill>
                        <a:effectLst/>
                        <a:latin typeface="Calibri" panose="020F0502020204030204" pitchFamily="34" charset="0"/>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7326">
                <a:tc>
                  <a:txBody>
                    <a:bodyPr/>
                    <a:lstStyle/>
                    <a:p>
                      <a:pPr algn="ctr"/>
                      <a:r>
                        <a:rPr lang="en-US" sz="2800" smtClean="0">
                          <a:solidFill>
                            <a:schemeClr val="tx2"/>
                          </a:solidFill>
                          <a:latin typeface="+mn-lt"/>
                        </a:rPr>
                        <a:t>70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a:r>
                        <a:rPr lang="en-US" sz="280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smtClean="0">
                          <a:solidFill>
                            <a:schemeClr val="tx2"/>
                          </a:solidFill>
                          <a:latin typeface="+mn-lt"/>
                        </a:rPr>
                        <a:t>14.3</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b="0" i="0" u="none" strike="noStrike" smtClean="0">
                          <a:solidFill>
                            <a:schemeClr val="tx2"/>
                          </a:solidFill>
                          <a:effectLst/>
                          <a:latin typeface="+mn-lt"/>
                        </a:rPr>
                        <a:t>13.0</a:t>
                      </a:r>
                      <a:endParaRPr lang="en-US" sz="2800" b="0" i="0" u="none" strike="noStrike">
                        <a:solidFill>
                          <a:schemeClr val="tx2"/>
                        </a:solidFill>
                        <a:effectLst/>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smtClean="0">
                          <a:solidFill>
                            <a:schemeClr val="tx2"/>
                          </a:solidFill>
                          <a:latin typeface="+mn-lt"/>
                        </a:rPr>
                        <a:t>547</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smtClean="0">
                          <a:solidFill>
                            <a:schemeClr val="tx2"/>
                          </a:solidFill>
                          <a:latin typeface="+mn-lt"/>
                        </a:rPr>
                        <a:t>45</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smtClean="0">
                          <a:solidFill>
                            <a:schemeClr val="tx2"/>
                          </a:solidFill>
                          <a:latin typeface="+mn-lt"/>
                        </a:rPr>
                        <a:t>589</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r>
              <a:tr h="537326">
                <a:tc>
                  <a:txBody>
                    <a:bodyPr/>
                    <a:lstStyle/>
                    <a:p>
                      <a:pPr algn="ctr"/>
                      <a:r>
                        <a:rPr lang="en-US" sz="2800" smtClean="0">
                          <a:solidFill>
                            <a:schemeClr val="tx2"/>
                          </a:solidFill>
                          <a:latin typeface="+mn-lt"/>
                        </a:rPr>
                        <a:t>70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r>
                        <a:rPr lang="en-US" sz="2800" smtClean="0">
                          <a:solidFill>
                            <a:schemeClr val="tx2"/>
                          </a:solidFill>
                          <a:latin typeface="+mn-lt"/>
                        </a:rPr>
                        <a:t>10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smtClean="0">
                          <a:solidFill>
                            <a:schemeClr val="tx2"/>
                          </a:solidFill>
                          <a:latin typeface="+mn-lt"/>
                        </a:rPr>
                        <a:t>14.6</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b="0" i="0" u="none" strike="noStrike" smtClean="0">
                          <a:solidFill>
                            <a:schemeClr val="tx2"/>
                          </a:solidFill>
                          <a:effectLst/>
                          <a:latin typeface="+mn-lt"/>
                        </a:rPr>
                        <a:t>13.0</a:t>
                      </a:r>
                      <a:endParaRPr lang="en-US" sz="2800" b="0" i="0" u="none" strike="noStrike">
                        <a:solidFill>
                          <a:schemeClr val="tx2"/>
                        </a:solidFill>
                        <a:effectLst/>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smtClean="0">
                          <a:solidFill>
                            <a:schemeClr val="tx2"/>
                          </a:solidFill>
                          <a:latin typeface="+mn-lt"/>
                        </a:rPr>
                        <a:t>556</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smtClean="0">
                          <a:solidFill>
                            <a:schemeClr val="tx2"/>
                          </a:solidFill>
                          <a:latin typeface="+mn-lt"/>
                        </a:rPr>
                        <a:t>45</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smtClean="0">
                          <a:solidFill>
                            <a:schemeClr val="tx2"/>
                          </a:solidFill>
                          <a:latin typeface="+mn-lt"/>
                        </a:rPr>
                        <a:t>589</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r>
              <a:tr h="537326">
                <a:tc>
                  <a:txBody>
                    <a:bodyPr/>
                    <a:lstStyle/>
                    <a:p>
                      <a:pPr algn="ctr"/>
                      <a:r>
                        <a:rPr lang="en-US" sz="2800" smtClean="0">
                          <a:solidFill>
                            <a:schemeClr val="tx2"/>
                          </a:solidFill>
                          <a:latin typeface="+mn-lt"/>
                        </a:rPr>
                        <a:t>70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2800" smtClean="0">
                          <a:solidFill>
                            <a:schemeClr val="tx2"/>
                          </a:solidFill>
                          <a:latin typeface="+mn-lt"/>
                        </a:rPr>
                        <a:t>20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smtClean="0">
                          <a:solidFill>
                            <a:schemeClr val="tx2"/>
                          </a:solidFill>
                          <a:latin typeface="+mn-lt"/>
                        </a:rPr>
                        <a:t>15.5</a:t>
                      </a:r>
                      <a:endParaRPr lang="en-US" sz="280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b="0" i="0" u="none" strike="noStrike" smtClean="0">
                          <a:solidFill>
                            <a:schemeClr val="tx2"/>
                          </a:solidFill>
                          <a:effectLst/>
                          <a:latin typeface="+mn-lt"/>
                        </a:rPr>
                        <a:t>13.1</a:t>
                      </a:r>
                      <a:endParaRPr lang="en-US" sz="2800" b="0" i="0" u="none" strike="noStrike" dirty="0">
                        <a:solidFill>
                          <a:schemeClr val="tx2"/>
                        </a:solidFill>
                        <a:effectLst/>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dirty="0" smtClean="0">
                          <a:solidFill>
                            <a:schemeClr val="tx2"/>
                          </a:solidFill>
                          <a:latin typeface="+mn-lt"/>
                        </a:rPr>
                        <a:t>589</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dirty="0" smtClean="0">
                          <a:solidFill>
                            <a:schemeClr val="tx2"/>
                          </a:solidFill>
                          <a:latin typeface="+mn-lt"/>
                        </a:rPr>
                        <a:t>45</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dirty="0" smtClean="0">
                          <a:solidFill>
                            <a:schemeClr val="tx2"/>
                          </a:solidFill>
                          <a:latin typeface="+mn-lt"/>
                        </a:rPr>
                        <a:t>589</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537326">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800" dirty="0" smtClean="0">
                          <a:solidFill>
                            <a:schemeClr val="tx2"/>
                          </a:solidFill>
                          <a:latin typeface="+mn-lt"/>
                        </a:rPr>
                        <a:t>45.7</a:t>
                      </a: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800" dirty="0" smtClean="0">
                          <a:solidFill>
                            <a:schemeClr val="tx2"/>
                          </a:solidFill>
                          <a:latin typeface="+mn-lt"/>
                        </a:rPr>
                        <a:t>17.5</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fontAlgn="ctr"/>
                      <a:r>
                        <a:rPr lang="en-US" sz="2800" b="0" i="0" u="none" strike="noStrike" dirty="0">
                          <a:solidFill>
                            <a:schemeClr val="tx2"/>
                          </a:solidFill>
                          <a:effectLst/>
                          <a:latin typeface="+mn-lt"/>
                        </a:rPr>
                        <a:t>3647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fontAlgn="ctr"/>
                      <a:r>
                        <a:rPr lang="en-US" sz="2800" b="0" i="0" u="none" strike="noStrike" dirty="0">
                          <a:solidFill>
                            <a:schemeClr val="tx2"/>
                          </a:solidFill>
                          <a:effectLst/>
                          <a:latin typeface="+mn-lt"/>
                        </a:rPr>
                        <a:t>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fontAlgn="ctr"/>
                      <a:r>
                        <a:rPr lang="en-US" sz="2800" b="0" i="0" u="none" strike="noStrike" dirty="0">
                          <a:solidFill>
                            <a:schemeClr val="tx2"/>
                          </a:solidFill>
                          <a:effectLst/>
                          <a:latin typeface="+mn-lt"/>
                        </a:rPr>
                        <a:t>298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537326">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r>
                        <a:rPr lang="en-US" sz="2800" dirty="0" smtClean="0">
                          <a:solidFill>
                            <a:schemeClr val="tx2"/>
                          </a:solidFill>
                          <a:latin typeface="+mn-lt"/>
                        </a:rPr>
                        <a:t>10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r>
                        <a:rPr lang="en-US" sz="2800" dirty="0" smtClean="0">
                          <a:solidFill>
                            <a:schemeClr val="tx2"/>
                          </a:solidFill>
                          <a:latin typeface="+mn-lt"/>
                        </a:rPr>
                        <a:t>45.7</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r>
                        <a:rPr lang="en-US" sz="2800" dirty="0" smtClean="0">
                          <a:solidFill>
                            <a:schemeClr val="tx2"/>
                          </a:solidFill>
                          <a:latin typeface="+mn-lt"/>
                        </a:rPr>
                        <a:t>16.1</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b="0" i="0" u="none" strike="noStrike">
                          <a:solidFill>
                            <a:schemeClr val="tx2"/>
                          </a:solidFill>
                          <a:effectLst/>
                          <a:latin typeface="+mn-lt"/>
                        </a:rPr>
                        <a:t>2373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b="0" i="0" u="none" strike="noStrike" dirty="0">
                          <a:solidFill>
                            <a:schemeClr val="tx2"/>
                          </a:solidFill>
                          <a:effectLst/>
                          <a:latin typeface="+mn-lt"/>
                        </a:rPr>
                        <a:t>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b="0" i="0" u="none" strike="noStrike" dirty="0">
                          <a:solidFill>
                            <a:schemeClr val="tx2"/>
                          </a:solidFill>
                          <a:effectLst/>
                          <a:latin typeface="+mn-lt"/>
                        </a:rPr>
                        <a:t>298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r>
              <a:tr h="537326">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r>
                        <a:rPr lang="en-US" sz="2800" dirty="0" smtClean="0">
                          <a:solidFill>
                            <a:schemeClr val="tx2"/>
                          </a:solidFill>
                          <a:latin typeface="+mn-lt"/>
                        </a:rPr>
                        <a:t>20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r>
                        <a:rPr lang="en-US" sz="2800" dirty="0" smtClean="0">
                          <a:solidFill>
                            <a:schemeClr val="tx2"/>
                          </a:solidFill>
                          <a:latin typeface="+mn-lt"/>
                        </a:rPr>
                        <a:t>45.7</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r>
                        <a:rPr lang="en-US" sz="2800" dirty="0" smtClean="0">
                          <a:solidFill>
                            <a:schemeClr val="tx2"/>
                          </a:solidFill>
                          <a:latin typeface="+mn-lt"/>
                        </a:rPr>
                        <a:t>10.8</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chemeClr val="tx2"/>
                          </a:solidFill>
                          <a:effectLst/>
                          <a:latin typeface="+mn-lt"/>
                        </a:rPr>
                        <a:t>914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chemeClr val="tx2"/>
                          </a:solidFill>
                          <a:effectLst/>
                          <a:latin typeface="+mn-lt"/>
                        </a:rPr>
                        <a:t>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chemeClr val="tx2"/>
                          </a:solidFill>
                          <a:effectLst/>
                          <a:latin typeface="+mn-lt"/>
                        </a:rPr>
                        <a:t>298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4118610" y="7616400"/>
            <a:ext cx="1447800" cy="8382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Surface Asset on Mars</a:t>
            </a:r>
            <a:endParaRPr lang="en-US" sz="1800" dirty="0"/>
          </a:p>
        </p:txBody>
      </p:sp>
      <p:sp>
        <p:nvSpPr>
          <p:cNvPr id="7" name="Rectangle 6"/>
          <p:cNvSpPr/>
          <p:nvPr/>
        </p:nvSpPr>
        <p:spPr>
          <a:xfrm>
            <a:off x="9605010" y="8555354"/>
            <a:ext cx="1291590" cy="43624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TGO/MTO</a:t>
            </a:r>
            <a:endParaRPr lang="en-US" sz="1800" dirty="0"/>
          </a:p>
        </p:txBody>
      </p:sp>
      <p:sp>
        <p:nvSpPr>
          <p:cNvPr id="8" name="Rectangle 7"/>
          <p:cNvSpPr/>
          <p:nvPr/>
        </p:nvSpPr>
        <p:spPr>
          <a:xfrm>
            <a:off x="9605010" y="7206411"/>
            <a:ext cx="1291590" cy="4135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MAVEN</a:t>
            </a:r>
            <a:endParaRPr lang="en-US" sz="1800" dirty="0"/>
          </a:p>
        </p:txBody>
      </p:sp>
      <p:sp>
        <p:nvSpPr>
          <p:cNvPr id="9" name="Rectangle 8"/>
          <p:cNvSpPr/>
          <p:nvPr/>
        </p:nvSpPr>
        <p:spPr>
          <a:xfrm>
            <a:off x="6858000" y="7610690"/>
            <a:ext cx="1455420" cy="843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CubeSat Constellation</a:t>
            </a:r>
            <a:endParaRPr lang="en-US" sz="1800" dirty="0"/>
          </a:p>
        </p:txBody>
      </p:sp>
      <p:sp>
        <p:nvSpPr>
          <p:cNvPr id="10" name="Rectangle 9"/>
          <p:cNvSpPr/>
          <p:nvPr/>
        </p:nvSpPr>
        <p:spPr>
          <a:xfrm>
            <a:off x="12192000" y="7768799"/>
            <a:ext cx="1219200" cy="5334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Earth</a:t>
            </a:r>
            <a:endParaRPr lang="en-US" sz="1800" dirty="0"/>
          </a:p>
        </p:txBody>
      </p:sp>
      <p:cxnSp>
        <p:nvCxnSpPr>
          <p:cNvPr id="6" name="Straight Arrow Connector 5"/>
          <p:cNvCxnSpPr>
            <a:stCxn id="4" idx="3"/>
            <a:endCxn id="9" idx="1"/>
          </p:cNvCxnSpPr>
          <p:nvPr/>
        </p:nvCxnSpPr>
        <p:spPr>
          <a:xfrm flipV="1">
            <a:off x="5566410" y="8032646"/>
            <a:ext cx="1291590" cy="28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9" idx="3"/>
            <a:endCxn id="8" idx="1"/>
          </p:cNvCxnSpPr>
          <p:nvPr/>
        </p:nvCxnSpPr>
        <p:spPr>
          <a:xfrm flipV="1">
            <a:off x="8313420" y="7413206"/>
            <a:ext cx="1291590" cy="6194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9" idx="3"/>
            <a:endCxn id="7" idx="1"/>
          </p:cNvCxnSpPr>
          <p:nvPr/>
        </p:nvCxnSpPr>
        <p:spPr>
          <a:xfrm>
            <a:off x="8313420" y="8032646"/>
            <a:ext cx="1291590" cy="7408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9" idx="3"/>
            <a:endCxn id="10" idx="1"/>
          </p:cNvCxnSpPr>
          <p:nvPr/>
        </p:nvCxnSpPr>
        <p:spPr>
          <a:xfrm>
            <a:off x="8313420" y="8032646"/>
            <a:ext cx="3878580" cy="28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rot="19962969">
            <a:off x="8568688" y="7369537"/>
            <a:ext cx="685800" cy="400110"/>
          </a:xfrm>
          <a:prstGeom prst="rect">
            <a:avLst/>
          </a:prstGeom>
          <a:noFill/>
        </p:spPr>
        <p:txBody>
          <a:bodyPr wrap="square" rtlCol="0">
            <a:spAutoFit/>
          </a:bodyPr>
          <a:lstStyle/>
          <a:p>
            <a:r>
              <a:rPr lang="en-US" sz="2000" dirty="0" smtClean="0">
                <a:solidFill>
                  <a:schemeClr val="bg1"/>
                </a:solidFill>
              </a:rPr>
              <a:t>UHF</a:t>
            </a:r>
            <a:endParaRPr lang="en-US" sz="2000" dirty="0">
              <a:solidFill>
                <a:schemeClr val="bg1"/>
              </a:solidFill>
            </a:endParaRPr>
          </a:p>
        </p:txBody>
      </p:sp>
      <p:sp>
        <p:nvSpPr>
          <p:cNvPr id="15" name="TextBox 14"/>
          <p:cNvSpPr txBox="1"/>
          <p:nvPr/>
        </p:nvSpPr>
        <p:spPr>
          <a:xfrm>
            <a:off x="5863375" y="7621613"/>
            <a:ext cx="685800" cy="400110"/>
          </a:xfrm>
          <a:prstGeom prst="rect">
            <a:avLst/>
          </a:prstGeom>
          <a:noFill/>
        </p:spPr>
        <p:txBody>
          <a:bodyPr wrap="square" rtlCol="0">
            <a:spAutoFit/>
          </a:bodyPr>
          <a:lstStyle/>
          <a:p>
            <a:r>
              <a:rPr lang="en-US" sz="2000" dirty="0" smtClean="0">
                <a:solidFill>
                  <a:schemeClr val="bg1"/>
                </a:solidFill>
              </a:rPr>
              <a:t>UHF</a:t>
            </a:r>
            <a:endParaRPr lang="en-US" sz="2000" dirty="0">
              <a:solidFill>
                <a:schemeClr val="bg1"/>
              </a:solidFill>
            </a:endParaRPr>
          </a:p>
        </p:txBody>
      </p:sp>
      <p:sp>
        <p:nvSpPr>
          <p:cNvPr id="17" name="TextBox 16"/>
          <p:cNvSpPr txBox="1"/>
          <p:nvPr/>
        </p:nvSpPr>
        <p:spPr>
          <a:xfrm rot="1742358">
            <a:off x="8628910" y="8407175"/>
            <a:ext cx="685800" cy="400110"/>
          </a:xfrm>
          <a:prstGeom prst="rect">
            <a:avLst/>
          </a:prstGeom>
          <a:noFill/>
        </p:spPr>
        <p:txBody>
          <a:bodyPr wrap="square" rtlCol="0">
            <a:spAutoFit/>
          </a:bodyPr>
          <a:lstStyle/>
          <a:p>
            <a:r>
              <a:rPr lang="en-US" sz="2000" dirty="0" smtClean="0">
                <a:solidFill>
                  <a:schemeClr val="bg1"/>
                </a:solidFill>
              </a:rPr>
              <a:t>UHF</a:t>
            </a:r>
            <a:endParaRPr lang="en-US" sz="2000" dirty="0">
              <a:solidFill>
                <a:schemeClr val="bg1"/>
              </a:solidFill>
            </a:endParaRPr>
          </a:p>
        </p:txBody>
      </p:sp>
      <p:sp>
        <p:nvSpPr>
          <p:cNvPr id="18" name="TextBox 17"/>
          <p:cNvSpPr txBox="1"/>
          <p:nvPr/>
        </p:nvSpPr>
        <p:spPr>
          <a:xfrm>
            <a:off x="10532303" y="7720598"/>
            <a:ext cx="1362732" cy="400110"/>
          </a:xfrm>
          <a:prstGeom prst="rect">
            <a:avLst/>
          </a:prstGeom>
          <a:noFill/>
        </p:spPr>
        <p:txBody>
          <a:bodyPr wrap="square" rtlCol="0">
            <a:spAutoFit/>
          </a:bodyPr>
          <a:lstStyle/>
          <a:p>
            <a:r>
              <a:rPr lang="en-US" sz="2000" dirty="0" err="1" smtClean="0">
                <a:solidFill>
                  <a:schemeClr val="bg1"/>
                </a:solidFill>
              </a:rPr>
              <a:t>Ka</a:t>
            </a:r>
            <a:r>
              <a:rPr lang="en-US" sz="2000" dirty="0" smtClean="0">
                <a:solidFill>
                  <a:schemeClr val="bg1"/>
                </a:solidFill>
              </a:rPr>
              <a:t>-Band</a:t>
            </a:r>
            <a:endParaRPr lang="en-US" sz="2000" dirty="0">
              <a:solidFill>
                <a:schemeClr val="bg1"/>
              </a:solidFill>
            </a:endParaRPr>
          </a:p>
        </p:txBody>
      </p:sp>
    </p:spTree>
    <p:extLst>
      <p:ext uri="{BB962C8B-B14F-4D97-AF65-F5344CB8AC3E}">
        <p14:creationId xmlns:p14="http://schemas.microsoft.com/office/powerpoint/2010/main" val="4083832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p:txBody>
          <a:bodyPr/>
          <a:lstStyle/>
          <a:p>
            <a:r>
              <a:rPr lang="en-US" dirty="0" smtClean="0"/>
              <a:t>Technical Risks</a:t>
            </a:r>
            <a:endParaRPr lang="en-US" dirty="0"/>
          </a:p>
        </p:txBody>
      </p:sp>
      <p:graphicFrame>
        <p:nvGraphicFramePr>
          <p:cNvPr id="11" name="Content Placeholder 4"/>
          <p:cNvGraphicFramePr>
            <a:graphicFrameLocks noGrp="1"/>
          </p:cNvGraphicFramePr>
          <p:nvPr>
            <p:ph idx="1"/>
            <p:extLst>
              <p:ext uri="{D42A27DB-BD31-4B8C-83A1-F6EECF244321}">
                <p14:modId xmlns:p14="http://schemas.microsoft.com/office/powerpoint/2010/main" val="3537404250"/>
              </p:ext>
            </p:extLst>
          </p:nvPr>
        </p:nvGraphicFramePr>
        <p:xfrm>
          <a:off x="3775757" y="2359457"/>
          <a:ext cx="5444445" cy="4346142"/>
        </p:xfrm>
        <a:graphic>
          <a:graphicData uri="http://schemas.openxmlformats.org/drawingml/2006/table">
            <a:tbl>
              <a:tblPr firstRow="1" bandRow="1">
                <a:tableStyleId>{5C22544A-7EE6-4342-B048-85BDC9FD1C3A}</a:tableStyleId>
              </a:tblPr>
              <a:tblGrid>
                <a:gridCol w="1088889"/>
                <a:gridCol w="1088889"/>
                <a:gridCol w="1088889"/>
                <a:gridCol w="1088889"/>
                <a:gridCol w="1088889"/>
              </a:tblGrid>
              <a:tr h="787394">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787394">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endParaRPr lang="en-US" sz="3200" b="1" dirty="0" smtClean="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787394">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3200" b="1" dirty="0" smtClean="0">
                          <a:solidFill>
                            <a:schemeClr val="tx2"/>
                          </a:solidFill>
                        </a:rPr>
                        <a:t>2</a:t>
                      </a: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1196566">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r>
                        <a:rPr lang="en-US" sz="3200" b="1" dirty="0" smtClean="0">
                          <a:solidFill>
                            <a:schemeClr val="tx2"/>
                          </a:solidFill>
                        </a:rPr>
                        <a:t>3,</a:t>
                      </a:r>
                      <a:r>
                        <a:rPr lang="en-US" sz="3200" b="1" baseline="0" dirty="0" smtClean="0">
                          <a:solidFill>
                            <a:schemeClr val="tx2"/>
                          </a:solidFill>
                        </a:rPr>
                        <a:t> </a:t>
                      </a:r>
                      <a:r>
                        <a:rPr lang="en-US" sz="3200" b="1" dirty="0" smtClean="0">
                          <a:solidFill>
                            <a:schemeClr val="tx2"/>
                          </a:solidFill>
                        </a:rPr>
                        <a:t>5, 6</a:t>
                      </a: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3200" b="1" dirty="0" smtClean="0">
                          <a:solidFill>
                            <a:schemeClr val="tx2"/>
                          </a:solidFill>
                        </a:rPr>
                        <a:t>4</a:t>
                      </a:r>
                    </a:p>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3200" b="1" dirty="0" smtClean="0">
                          <a:solidFill>
                            <a:schemeClr val="tx2"/>
                          </a:solidFill>
                        </a:rPr>
                        <a:t>1</a:t>
                      </a:r>
                    </a:p>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787394">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algn="ctr"/>
                      <a:endParaRPr lang="en-US" sz="3200" b="1" dirty="0">
                        <a:solidFill>
                          <a:schemeClr val="tx2"/>
                        </a:solidFill>
                      </a:endParaRPr>
                    </a:p>
                  </a:txBody>
                  <a:tcPr marL="146315" marR="146315" marT="33296" marB="332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4" name="Slide Number Placeholder 3"/>
          <p:cNvSpPr>
            <a:spLocks noGrp="1"/>
          </p:cNvSpPr>
          <p:nvPr>
            <p:ph type="sldNum" sz="quarter" idx="11"/>
          </p:nvPr>
        </p:nvSpPr>
        <p:spPr/>
        <p:txBody>
          <a:bodyPr/>
          <a:lstStyle/>
          <a:p>
            <a:fld id="{C293C775-0233-47A9-932A-C5BFCD1F1B09}" type="slidenum">
              <a:rPr lang="en-US" smtClean="0">
                <a:solidFill>
                  <a:srgbClr val="808080"/>
                </a:solidFill>
              </a:rPr>
              <a:pPr/>
              <a:t>14</a:t>
            </a:fld>
            <a:endParaRPr lang="en-US" dirty="0">
              <a:solidFill>
                <a:srgbClr val="808080"/>
              </a:solidFill>
            </a:endParaRPr>
          </a:p>
        </p:txBody>
      </p:sp>
      <p:sp>
        <p:nvSpPr>
          <p:cNvPr id="12" name="TextBox 11"/>
          <p:cNvSpPr txBox="1"/>
          <p:nvPr/>
        </p:nvSpPr>
        <p:spPr>
          <a:xfrm>
            <a:off x="5486400" y="6781800"/>
            <a:ext cx="1937904" cy="477031"/>
          </a:xfrm>
          <a:prstGeom prst="rect">
            <a:avLst/>
          </a:prstGeom>
          <a:noFill/>
        </p:spPr>
        <p:txBody>
          <a:bodyPr wrap="none" lIns="91417" tIns="45709" rIns="91417" bIns="45709" rtlCol="0">
            <a:spAutoFit/>
          </a:bodyPr>
          <a:lstStyle/>
          <a:p>
            <a:r>
              <a:rPr lang="en-US" dirty="0" smtClean="0">
                <a:solidFill>
                  <a:srgbClr val="FFFFFF"/>
                </a:solidFill>
              </a:rPr>
              <a:t>Consequence</a:t>
            </a:r>
            <a:endParaRPr lang="en-US" dirty="0">
              <a:solidFill>
                <a:srgbClr val="FFFFFF"/>
              </a:solidFill>
            </a:endParaRPr>
          </a:p>
        </p:txBody>
      </p:sp>
      <p:sp>
        <p:nvSpPr>
          <p:cNvPr id="13" name="TextBox 12"/>
          <p:cNvSpPr txBox="1"/>
          <p:nvPr/>
        </p:nvSpPr>
        <p:spPr>
          <a:xfrm rot="16200000">
            <a:off x="2768026" y="4194526"/>
            <a:ext cx="1509598" cy="477031"/>
          </a:xfrm>
          <a:prstGeom prst="rect">
            <a:avLst/>
          </a:prstGeom>
          <a:noFill/>
        </p:spPr>
        <p:txBody>
          <a:bodyPr wrap="none" lIns="91417" tIns="45709" rIns="91417" bIns="45709" rtlCol="0">
            <a:spAutoFit/>
          </a:bodyPr>
          <a:lstStyle/>
          <a:p>
            <a:r>
              <a:rPr lang="en-US" dirty="0" smtClean="0">
                <a:solidFill>
                  <a:srgbClr val="FFFFFF"/>
                </a:solidFill>
              </a:rPr>
              <a:t>Likelihood</a:t>
            </a:r>
            <a:endParaRPr lang="en-US" dirty="0">
              <a:solidFill>
                <a:srgbClr val="FFFFFF"/>
              </a:solidFill>
            </a:endParaRPr>
          </a:p>
        </p:txBody>
      </p:sp>
      <p:sp>
        <p:nvSpPr>
          <p:cNvPr id="14" name="TextBox 13"/>
          <p:cNvSpPr txBox="1"/>
          <p:nvPr/>
        </p:nvSpPr>
        <p:spPr>
          <a:xfrm>
            <a:off x="9421263" y="2848003"/>
            <a:ext cx="5132937" cy="2400635"/>
          </a:xfrm>
          <a:prstGeom prst="rect">
            <a:avLst/>
          </a:prstGeom>
          <a:noFill/>
        </p:spPr>
        <p:txBody>
          <a:bodyPr wrap="square" lIns="91417" tIns="45709" rIns="91417" bIns="45709" rtlCol="0">
            <a:spAutoFit/>
          </a:bodyPr>
          <a:lstStyle/>
          <a:p>
            <a:r>
              <a:rPr lang="en-US" dirty="0" smtClean="0">
                <a:solidFill>
                  <a:srgbClr val="FFFFFF"/>
                </a:solidFill>
              </a:rPr>
              <a:t>1 – Solar panel deployment</a:t>
            </a:r>
          </a:p>
          <a:p>
            <a:r>
              <a:rPr lang="en-US" dirty="0" smtClean="0">
                <a:solidFill>
                  <a:srgbClr val="FFFFFF"/>
                </a:solidFill>
              </a:rPr>
              <a:t>2 – Radiation tolerance</a:t>
            </a:r>
          </a:p>
          <a:p>
            <a:r>
              <a:rPr lang="en-US" dirty="0" smtClean="0">
                <a:solidFill>
                  <a:srgbClr val="FFFFFF"/>
                </a:solidFill>
              </a:rPr>
              <a:t>3 – DTE Pointing accuracy</a:t>
            </a:r>
          </a:p>
          <a:p>
            <a:r>
              <a:rPr lang="en-US" dirty="0" smtClean="0">
                <a:solidFill>
                  <a:srgbClr val="FFFFFF"/>
                </a:solidFill>
              </a:rPr>
              <a:t>4 – </a:t>
            </a:r>
            <a:r>
              <a:rPr lang="en-US" dirty="0">
                <a:solidFill>
                  <a:srgbClr val="FFFFFF"/>
                </a:solidFill>
              </a:rPr>
              <a:t>P</a:t>
            </a:r>
            <a:r>
              <a:rPr lang="en-US" dirty="0" smtClean="0">
                <a:solidFill>
                  <a:srgbClr val="FFFFFF"/>
                </a:solidFill>
              </a:rPr>
              <a:t>ropulsion system performance</a:t>
            </a:r>
          </a:p>
          <a:p>
            <a:r>
              <a:rPr lang="en-US" dirty="0" smtClean="0">
                <a:solidFill>
                  <a:srgbClr val="FFFFFF"/>
                </a:solidFill>
              </a:rPr>
              <a:t>5 – </a:t>
            </a:r>
            <a:r>
              <a:rPr lang="en-US" dirty="0" err="1" smtClean="0">
                <a:solidFill>
                  <a:srgbClr val="FFFFFF"/>
                </a:solidFill>
              </a:rPr>
              <a:t>Ka</a:t>
            </a:r>
            <a:r>
              <a:rPr lang="en-US" dirty="0" smtClean="0">
                <a:solidFill>
                  <a:srgbClr val="FFFFFF"/>
                </a:solidFill>
              </a:rPr>
              <a:t>-band reflect array deployment</a:t>
            </a:r>
          </a:p>
          <a:p>
            <a:r>
              <a:rPr lang="en-US" dirty="0" smtClean="0">
                <a:solidFill>
                  <a:srgbClr val="FFFFFF"/>
                </a:solidFill>
              </a:rPr>
              <a:t>6 – UHF antenna deployment</a:t>
            </a:r>
            <a:endParaRPr lang="en-US" dirty="0">
              <a:solidFill>
                <a:srgbClr val="FFFFFF"/>
              </a:solidFill>
            </a:endParaRPr>
          </a:p>
        </p:txBody>
      </p:sp>
    </p:spTree>
    <p:extLst>
      <p:ext uri="{BB962C8B-B14F-4D97-AF65-F5344CB8AC3E}">
        <p14:creationId xmlns:p14="http://schemas.microsoft.com/office/powerpoint/2010/main" val="14626260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Conclusions</a:t>
            </a:r>
            <a:endParaRPr lang="en-US" dirty="0"/>
          </a:p>
        </p:txBody>
      </p:sp>
      <p:sp>
        <p:nvSpPr>
          <p:cNvPr id="3" name="Content Placeholder 2"/>
          <p:cNvSpPr>
            <a:spLocks noGrp="1"/>
          </p:cNvSpPr>
          <p:nvPr>
            <p:ph idx="1"/>
          </p:nvPr>
        </p:nvSpPr>
        <p:spPr>
          <a:xfrm>
            <a:off x="2743200" y="1608667"/>
            <a:ext cx="11887200" cy="7535333"/>
          </a:xfrm>
        </p:spPr>
        <p:txBody>
          <a:bodyPr>
            <a:normAutofit fontScale="55000" lnSpcReduction="20000"/>
          </a:bodyPr>
          <a:lstStyle/>
          <a:p>
            <a:r>
              <a:rPr lang="en-US" sz="6700" dirty="0"/>
              <a:t>CubeSat constellation provides a dramatic increase in the frequency of communications opportunities with landed assets</a:t>
            </a:r>
          </a:p>
          <a:p>
            <a:pPr lvl="1"/>
            <a:r>
              <a:rPr lang="en-US" sz="6300" dirty="0" smtClean="0"/>
              <a:t>Frequent </a:t>
            </a:r>
            <a:r>
              <a:rPr lang="en-US" sz="6300" dirty="0"/>
              <a:t>uplink opportunities would be a major benefit to operations teams scheduling the building and transmission of command </a:t>
            </a:r>
            <a:r>
              <a:rPr lang="en-US" sz="6300" dirty="0" smtClean="0"/>
              <a:t>products</a:t>
            </a:r>
          </a:p>
          <a:p>
            <a:pPr lvl="1"/>
            <a:r>
              <a:rPr lang="en-US" sz="6300" dirty="0" smtClean="0"/>
              <a:t>Allows &gt; 500 Mb/sol surface-to-</a:t>
            </a:r>
            <a:r>
              <a:rPr lang="en-US" sz="6300" dirty="0" err="1" smtClean="0"/>
              <a:t>cubesat</a:t>
            </a:r>
            <a:r>
              <a:rPr lang="en-US" sz="6300" dirty="0" smtClean="0"/>
              <a:t> data volume</a:t>
            </a:r>
          </a:p>
          <a:p>
            <a:pPr lvl="1"/>
            <a:r>
              <a:rPr lang="en-US" sz="6300" dirty="0"/>
              <a:t>N</a:t>
            </a:r>
            <a:r>
              <a:rPr lang="en-US" sz="6300" dirty="0" smtClean="0"/>
              <a:t>o greater than 3.5 hour communications “blackout” periods with equatorial surface assets</a:t>
            </a:r>
          </a:p>
          <a:p>
            <a:r>
              <a:rPr lang="en-US" sz="6900" dirty="0" smtClean="0"/>
              <a:t>Allows an average of 342 Mb/sol DTE capability</a:t>
            </a:r>
            <a:endParaRPr lang="en-US" sz="6900" dirty="0"/>
          </a:p>
          <a:p>
            <a:r>
              <a:rPr lang="en-US" sz="6700" dirty="0" smtClean="0"/>
              <a:t>Technical resource budgets show that 6U CubeSat design is feasible for Mars telecommunications relay application</a:t>
            </a:r>
          </a:p>
          <a:p>
            <a:endParaRPr lang="en-US" dirty="0"/>
          </a:p>
          <a:p>
            <a:endParaRPr lang="en-US" dirty="0" smtClean="0"/>
          </a:p>
        </p:txBody>
      </p:sp>
      <p:sp>
        <p:nvSpPr>
          <p:cNvPr id="8" name="Slide Number Placeholder 7"/>
          <p:cNvSpPr>
            <a:spLocks noGrp="1"/>
          </p:cNvSpPr>
          <p:nvPr>
            <p:ph type="sldNum" sz="quarter" idx="11"/>
          </p:nvPr>
        </p:nvSpPr>
        <p:spPr/>
        <p:txBody>
          <a:bodyPr/>
          <a:lstStyle/>
          <a:p>
            <a:fld id="{C293C775-0233-47A9-932A-C5BFCD1F1B09}" type="slidenum">
              <a:rPr lang="en-US" smtClean="0">
                <a:solidFill>
                  <a:srgbClr val="808080"/>
                </a:solidFill>
              </a:rPr>
              <a:pPr/>
              <a:t>15</a:t>
            </a:fld>
            <a:endParaRPr lang="en-US" dirty="0">
              <a:solidFill>
                <a:srgbClr val="808080"/>
              </a:solidFill>
            </a:endParaRPr>
          </a:p>
        </p:txBody>
      </p:sp>
    </p:spTree>
    <p:extLst>
      <p:ext uri="{BB962C8B-B14F-4D97-AF65-F5344CB8AC3E}">
        <p14:creationId xmlns:p14="http://schemas.microsoft.com/office/powerpoint/2010/main" val="1241746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9144000"/>
          </a:xfrm>
          <a:prstGeom prst="rect">
            <a:avLst/>
          </a:prstGeom>
          <a:noFill/>
          <a:ln>
            <a:noFill/>
          </a:ln>
        </p:spPr>
      </p:pic>
      <p:sp>
        <p:nvSpPr>
          <p:cNvPr id="2" name="Title 1"/>
          <p:cNvSpPr>
            <a:spLocks noGrp="1"/>
          </p:cNvSpPr>
          <p:nvPr>
            <p:ph type="ctrTitle"/>
          </p:nvPr>
        </p:nvSpPr>
        <p:spPr>
          <a:xfrm>
            <a:off x="1600200" y="457202"/>
            <a:ext cx="10972800" cy="1297577"/>
          </a:xfrm>
        </p:spPr>
        <p:txBody>
          <a:bodyPr/>
          <a:lstStyle/>
          <a:p>
            <a:r>
              <a:rPr lang="en-US" dirty="0" smtClean="0">
                <a:solidFill>
                  <a:schemeClr val="bg1"/>
                </a:solidFill>
              </a:rPr>
              <a:t>Questions?</a:t>
            </a:r>
            <a:endParaRPr lang="en-US" dirty="0">
              <a:solidFill>
                <a:schemeClr val="bg1"/>
              </a:solidFill>
            </a:endParaRPr>
          </a:p>
        </p:txBody>
      </p:sp>
    </p:spTree>
    <p:extLst>
      <p:ext uri="{BB962C8B-B14F-4D97-AF65-F5344CB8AC3E}">
        <p14:creationId xmlns:p14="http://schemas.microsoft.com/office/powerpoint/2010/main" val="42652888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2" y="3276602"/>
            <a:ext cx="10988040" cy="1960033"/>
          </a:xfrm>
        </p:spPr>
        <p:txBody>
          <a:bodyPr/>
          <a:lstStyle/>
          <a:p>
            <a:r>
              <a:rPr lang="en-US" dirty="0" smtClean="0"/>
              <a:t>Backup Slides</a:t>
            </a:r>
            <a:endParaRPr lang="en-US" dirty="0"/>
          </a:p>
        </p:txBody>
      </p:sp>
    </p:spTree>
    <p:extLst>
      <p:ext uri="{BB962C8B-B14F-4D97-AF65-F5344CB8AC3E}">
        <p14:creationId xmlns:p14="http://schemas.microsoft.com/office/powerpoint/2010/main" val="3076449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Driving </a:t>
            </a:r>
            <a:r>
              <a:rPr lang="en-US" dirty="0" smtClean="0"/>
              <a:t>Requirements</a:t>
            </a:r>
            <a:endParaRPr lang="en-US" dirty="0"/>
          </a:p>
        </p:txBody>
      </p:sp>
      <p:sp>
        <p:nvSpPr>
          <p:cNvPr id="3" name="Content Placeholder 2"/>
          <p:cNvSpPr>
            <a:spLocks noGrp="1"/>
          </p:cNvSpPr>
          <p:nvPr>
            <p:ph idx="1"/>
          </p:nvPr>
        </p:nvSpPr>
        <p:spPr/>
        <p:txBody>
          <a:bodyPr>
            <a:normAutofit fontScale="62500" lnSpcReduction="20000"/>
          </a:bodyPr>
          <a:lstStyle/>
          <a:p>
            <a:r>
              <a:rPr lang="en-US" sz="4800" dirty="0">
                <a:ea typeface="Lucida Grande"/>
                <a:cs typeface="Lucida Grande"/>
              </a:rPr>
              <a:t>The telecommunications relay constellation shall consist of four </a:t>
            </a:r>
            <a:r>
              <a:rPr lang="en-US" sz="4800" dirty="0" smtClean="0">
                <a:ea typeface="Lucida Grande"/>
                <a:cs typeface="Lucida Grande"/>
              </a:rPr>
              <a:t>6U </a:t>
            </a:r>
            <a:r>
              <a:rPr lang="en-US" sz="4800" dirty="0" err="1" smtClean="0">
                <a:ea typeface="Lucida Grande"/>
                <a:cs typeface="Lucida Grande"/>
              </a:rPr>
              <a:t>CubeSats</a:t>
            </a:r>
            <a:r>
              <a:rPr lang="en-US" sz="4800" dirty="0" smtClean="0">
                <a:ea typeface="Lucida Grande"/>
                <a:cs typeface="Lucida Grande"/>
              </a:rPr>
              <a:t>.</a:t>
            </a:r>
          </a:p>
          <a:p>
            <a:pPr lvl="1"/>
            <a:r>
              <a:rPr lang="en-US" sz="4200" dirty="0" smtClean="0">
                <a:ea typeface="Lucida Grande"/>
                <a:cs typeface="Lucida Grande"/>
              </a:rPr>
              <a:t>36 cm x 24 cm x 12 cm 6U form factor, maximum </a:t>
            </a:r>
            <a:r>
              <a:rPr lang="en-US" sz="4200" dirty="0" err="1" smtClean="0">
                <a:ea typeface="Lucida Grande"/>
                <a:cs typeface="Lucida Grande"/>
              </a:rPr>
              <a:t>CubeSat</a:t>
            </a:r>
            <a:r>
              <a:rPr lang="en-US" sz="4200" dirty="0" smtClean="0">
                <a:ea typeface="Lucida Grande"/>
                <a:cs typeface="Lucida Grande"/>
              </a:rPr>
              <a:t> mass 14 kg.</a:t>
            </a:r>
          </a:p>
          <a:p>
            <a:r>
              <a:rPr lang="en-US" sz="4800" dirty="0"/>
              <a:t>The </a:t>
            </a:r>
            <a:r>
              <a:rPr lang="en-US" sz="4800" dirty="0" err="1" smtClean="0"/>
              <a:t>CubeSats</a:t>
            </a:r>
            <a:r>
              <a:rPr lang="en-US" sz="4800" dirty="0" smtClean="0"/>
              <a:t> shall </a:t>
            </a:r>
            <a:r>
              <a:rPr lang="en-US" sz="4800" dirty="0"/>
              <a:t>be deployed from MTO into low-Mars orbit, and shall maneuver into the constellation configuration</a:t>
            </a:r>
            <a:r>
              <a:rPr lang="en-US" sz="4800" dirty="0" smtClean="0"/>
              <a:t>.</a:t>
            </a:r>
            <a:endParaRPr lang="en-US" sz="4800" dirty="0">
              <a:ea typeface="Lucida Grande"/>
              <a:cs typeface="Lucida Grande"/>
            </a:endParaRPr>
          </a:p>
          <a:p>
            <a:r>
              <a:rPr lang="en-US" sz="4800" dirty="0" smtClean="0">
                <a:ea typeface="Lucida Grande"/>
                <a:cs typeface="Lucida Grande"/>
              </a:rPr>
              <a:t>The constellation orbit shall have a </a:t>
            </a:r>
            <a:r>
              <a:rPr lang="en-US" sz="4800" dirty="0">
                <a:ea typeface="Lucida Grande"/>
                <a:cs typeface="Lucida Grande"/>
              </a:rPr>
              <a:t>350 km </a:t>
            </a:r>
            <a:r>
              <a:rPr lang="en-US" sz="4800" dirty="0" smtClean="0">
                <a:ea typeface="Lucida Grande"/>
                <a:cs typeface="Lucida Grande"/>
              </a:rPr>
              <a:t>altitude</a:t>
            </a:r>
            <a:r>
              <a:rPr lang="en-US" sz="4800" dirty="0">
                <a:ea typeface="Lucida Grande"/>
                <a:cs typeface="Lucida Grande"/>
              </a:rPr>
              <a:t>, with an inclination equal to that of the 2022 Mars Telecom Orbiter (MTO</a:t>
            </a:r>
            <a:r>
              <a:rPr lang="en-US" sz="4800" dirty="0" smtClean="0">
                <a:ea typeface="Lucida Grande"/>
                <a:cs typeface="Lucida Grande"/>
              </a:rPr>
              <a:t>).</a:t>
            </a:r>
          </a:p>
          <a:p>
            <a:r>
              <a:rPr lang="en-US" sz="4800" dirty="0" smtClean="0">
                <a:ea typeface="Lucida Grande"/>
                <a:cs typeface="Lucida Grande"/>
              </a:rPr>
              <a:t>The </a:t>
            </a:r>
            <a:r>
              <a:rPr lang="en-US" sz="4800" dirty="0" err="1" smtClean="0">
                <a:ea typeface="Lucida Grande"/>
                <a:cs typeface="Lucida Grande"/>
              </a:rPr>
              <a:t>CubeSats</a:t>
            </a:r>
            <a:r>
              <a:rPr lang="en-US" sz="4800" dirty="0" smtClean="0">
                <a:ea typeface="Lucida Grande"/>
                <a:cs typeface="Lucida Grande"/>
              </a:rPr>
              <a:t> shall be phased </a:t>
            </a:r>
            <a:r>
              <a:rPr lang="en-US" sz="4800" dirty="0">
                <a:ea typeface="Lucida Grande"/>
                <a:cs typeface="Lucida Grande"/>
              </a:rPr>
              <a:t>90 </a:t>
            </a:r>
            <a:r>
              <a:rPr lang="en-US" sz="4800" dirty="0" err="1">
                <a:ea typeface="Lucida Grande"/>
                <a:cs typeface="Lucida Grande"/>
              </a:rPr>
              <a:t>deg</a:t>
            </a:r>
            <a:r>
              <a:rPr lang="en-US" sz="4800" dirty="0">
                <a:ea typeface="Lucida Grande"/>
                <a:cs typeface="Lucida Grande"/>
              </a:rPr>
              <a:t> apart along the </a:t>
            </a:r>
            <a:r>
              <a:rPr lang="en-US" sz="4800" dirty="0" smtClean="0">
                <a:ea typeface="Lucida Grande"/>
                <a:cs typeface="Lucida Grande"/>
              </a:rPr>
              <a:t>orbit.</a:t>
            </a:r>
            <a:endParaRPr lang="en-US" sz="4800" dirty="0">
              <a:ea typeface="Lucida Grande"/>
              <a:cs typeface="Lucida Grande"/>
            </a:endParaRPr>
          </a:p>
          <a:p>
            <a:r>
              <a:rPr lang="en-US" sz="4800" dirty="0"/>
              <a:t>The constellation shall provide </a:t>
            </a:r>
            <a:r>
              <a:rPr lang="en-US" sz="4800" dirty="0" smtClean="0"/>
              <a:t>direct-from-Earth (DFE) </a:t>
            </a:r>
            <a:r>
              <a:rPr lang="en-US" sz="4800" dirty="0"/>
              <a:t>forward link and </a:t>
            </a:r>
            <a:r>
              <a:rPr lang="en-US" sz="4800" dirty="0" smtClean="0"/>
              <a:t>direct-to-Earth (DTE) </a:t>
            </a:r>
            <a:r>
              <a:rPr lang="en-US" sz="4800" dirty="0"/>
              <a:t>return link relay for near-equatorial surface assets.</a:t>
            </a:r>
          </a:p>
          <a:p>
            <a:r>
              <a:rPr lang="en-US" sz="4800" dirty="0"/>
              <a:t>The constellation shall provide UHF forward- and return-link relay between </a:t>
            </a:r>
            <a:r>
              <a:rPr lang="en-US" sz="4800" dirty="0" smtClean="0"/>
              <a:t>surface </a:t>
            </a:r>
            <a:r>
              <a:rPr lang="en-US" sz="4800" dirty="0"/>
              <a:t>assets and </a:t>
            </a:r>
            <a:r>
              <a:rPr lang="en-US" sz="4800" dirty="0" smtClean="0"/>
              <a:t>MAVEN/TGO/MTO.</a:t>
            </a:r>
          </a:p>
          <a:p>
            <a:r>
              <a:rPr lang="en-US" sz="4800" dirty="0" smtClean="0"/>
              <a:t>The </a:t>
            </a:r>
            <a:r>
              <a:rPr lang="en-US" sz="4800" dirty="0" err="1" smtClean="0"/>
              <a:t>CubeSats</a:t>
            </a:r>
            <a:r>
              <a:rPr lang="en-US" sz="4800" dirty="0" smtClean="0"/>
              <a:t> shall be capable of operating for two Mars years in the Mars environment.</a:t>
            </a:r>
            <a:endParaRPr lang="en-US" dirty="0"/>
          </a:p>
        </p:txBody>
      </p:sp>
      <p:sp>
        <p:nvSpPr>
          <p:cNvPr id="4" name="Slide Number Placeholder 3"/>
          <p:cNvSpPr>
            <a:spLocks noGrp="1"/>
          </p:cNvSpPr>
          <p:nvPr>
            <p:ph type="sldNum" sz="quarter" idx="11"/>
          </p:nvPr>
        </p:nvSpPr>
        <p:spPr/>
        <p:txBody>
          <a:bodyPr/>
          <a:lstStyle/>
          <a:p>
            <a:fld id="{C293C775-0233-47A9-932A-C5BFCD1F1B09}" type="slidenum">
              <a:rPr lang="en-US" smtClean="0">
                <a:solidFill>
                  <a:srgbClr val="808080"/>
                </a:solidFill>
              </a:rPr>
              <a:pPr/>
              <a:t>18</a:t>
            </a:fld>
            <a:endParaRPr lang="en-US" dirty="0">
              <a:solidFill>
                <a:srgbClr val="808080"/>
              </a:solidFill>
            </a:endParaRPr>
          </a:p>
        </p:txBody>
      </p:sp>
    </p:spTree>
    <p:extLst>
      <p:ext uri="{BB962C8B-B14F-4D97-AF65-F5344CB8AC3E}">
        <p14:creationId xmlns:p14="http://schemas.microsoft.com/office/powerpoint/2010/main" val="24669733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Telecommunications</a:t>
            </a:r>
            <a:endParaRPr lang="en-US" dirty="0"/>
          </a:p>
        </p:txBody>
      </p:sp>
      <p:graphicFrame>
        <p:nvGraphicFramePr>
          <p:cNvPr id="4" name="Content Placeholder 3"/>
          <p:cNvGraphicFramePr>
            <a:graphicFrameLocks noGrp="1"/>
          </p:cNvGraphicFramePr>
          <p:nvPr>
            <p:ph idx="1"/>
            <p:extLst/>
          </p:nvPr>
        </p:nvGraphicFramePr>
        <p:xfrm>
          <a:off x="3054180" y="1755353"/>
          <a:ext cx="5534218" cy="1521247"/>
        </p:xfrm>
        <a:graphic>
          <a:graphicData uri="http://schemas.openxmlformats.org/drawingml/2006/table">
            <a:tbl>
              <a:tblPr firstCol="1">
                <a:tableStyleId>{BC89EF96-8CEA-46FF-86C4-4CE0E7609802}</a:tableStyleId>
              </a:tblPr>
              <a:tblGrid>
                <a:gridCol w="1199515"/>
                <a:gridCol w="3334386"/>
                <a:gridCol w="1000317"/>
              </a:tblGrid>
              <a:tr h="552503">
                <a:tc>
                  <a:txBody>
                    <a:bodyPr/>
                    <a:lstStyle/>
                    <a:p>
                      <a:pPr algn="ctr" fontAlgn="ctr"/>
                      <a:r>
                        <a:rPr lang="en-US" sz="2000" b="1" u="none" strike="noStrike" dirty="0" smtClean="0">
                          <a:solidFill>
                            <a:schemeClr val="bg1"/>
                          </a:solidFill>
                          <a:effectLst/>
                        </a:rPr>
                        <a:t>Subsystem</a:t>
                      </a:r>
                      <a:endParaRPr lang="en-US" sz="2000" b="1" i="0" u="none" strike="noStrike" dirty="0">
                        <a:solidFill>
                          <a:schemeClr val="bg1"/>
                        </a:solidFill>
                        <a:effectLst/>
                        <a:latin typeface="Calibri"/>
                      </a:endParaRPr>
                    </a:p>
                  </a:txBody>
                  <a:tcPr marL="7621" marR="7621" marT="7620" marB="0" anchor="ctr"/>
                </a:tc>
                <a:tc>
                  <a:txBody>
                    <a:bodyPr/>
                    <a:lstStyle/>
                    <a:p>
                      <a:pPr algn="ctr" fontAlgn="b"/>
                      <a:r>
                        <a:rPr lang="en-US" sz="2000" b="1" u="none" strike="noStrike" dirty="0" smtClean="0">
                          <a:solidFill>
                            <a:schemeClr val="bg1"/>
                          </a:solidFill>
                          <a:effectLst/>
                        </a:rPr>
                        <a:t>Component Name</a:t>
                      </a:r>
                      <a:endParaRPr lang="en-US" sz="2000" b="1" i="0" u="none" strike="noStrike" dirty="0">
                        <a:solidFill>
                          <a:schemeClr val="bg1"/>
                        </a:solidFill>
                        <a:effectLst/>
                        <a:latin typeface="Calibri"/>
                      </a:endParaRPr>
                    </a:p>
                  </a:txBody>
                  <a:tcPr marL="7621" marR="7621" marT="7620" marB="0" anchor="ctr"/>
                </a:tc>
                <a:tc>
                  <a:txBody>
                    <a:bodyPr/>
                    <a:lstStyle/>
                    <a:p>
                      <a:pPr algn="ctr" fontAlgn="b"/>
                      <a:r>
                        <a:rPr lang="en-US" sz="2000" b="1" u="none" strike="noStrike" dirty="0" smtClean="0">
                          <a:solidFill>
                            <a:schemeClr val="bg1"/>
                          </a:solidFill>
                          <a:effectLst/>
                        </a:rPr>
                        <a:t>Quantity</a:t>
                      </a:r>
                      <a:endParaRPr lang="en-US" sz="2000" b="1" i="0" u="none" strike="noStrike" dirty="0">
                        <a:solidFill>
                          <a:schemeClr val="bg1"/>
                        </a:solidFill>
                        <a:effectLst/>
                        <a:latin typeface="Calibri"/>
                      </a:endParaRPr>
                    </a:p>
                  </a:txBody>
                  <a:tcPr marL="7621" marR="7621" marT="7620" marB="0" anchor="ctr"/>
                </a:tc>
              </a:tr>
              <a:tr h="279662">
                <a:tc rowSpan="3">
                  <a:txBody>
                    <a:bodyPr/>
                    <a:lstStyle/>
                    <a:p>
                      <a:pPr algn="ctr" fontAlgn="ctr"/>
                      <a:r>
                        <a:rPr lang="en-US" sz="2000" u="none" strike="noStrike" dirty="0">
                          <a:solidFill>
                            <a:schemeClr val="bg1"/>
                          </a:solidFill>
                          <a:effectLst/>
                        </a:rPr>
                        <a:t>Telecom</a:t>
                      </a:r>
                      <a:endParaRPr lang="en-US" sz="2000" b="0" i="0" u="none" strike="noStrike" dirty="0">
                        <a:solidFill>
                          <a:schemeClr val="bg1"/>
                        </a:solidFill>
                        <a:effectLst/>
                        <a:latin typeface="Calibri"/>
                      </a:endParaRPr>
                    </a:p>
                  </a:txBody>
                  <a:tcPr marL="7621" marR="7621" marT="7620" marB="0" anchor="ctr"/>
                </a:tc>
                <a:tc>
                  <a:txBody>
                    <a:bodyPr/>
                    <a:lstStyle/>
                    <a:p>
                      <a:pPr algn="l" fontAlgn="b"/>
                      <a:r>
                        <a:rPr lang="en-US" sz="2000" u="none" strike="noStrike" dirty="0">
                          <a:solidFill>
                            <a:schemeClr val="bg1"/>
                          </a:solidFill>
                          <a:effectLst/>
                        </a:rPr>
                        <a:t>IRIS </a:t>
                      </a:r>
                      <a:r>
                        <a:rPr lang="en-US" sz="2000" u="none" strike="noStrike" dirty="0" smtClean="0">
                          <a:solidFill>
                            <a:schemeClr val="bg1"/>
                          </a:solidFill>
                          <a:effectLst/>
                        </a:rPr>
                        <a:t>Transponder v2</a:t>
                      </a:r>
                      <a:endParaRPr lang="en-US" sz="2000" b="0" i="0" u="none" strike="noStrike" dirty="0">
                        <a:solidFill>
                          <a:schemeClr val="bg1"/>
                        </a:solidFill>
                        <a:effectLst/>
                        <a:latin typeface="Calibri"/>
                      </a:endParaRPr>
                    </a:p>
                  </a:txBody>
                  <a:tcPr marL="7621" marR="7621" marT="7620" marB="0" anchor="b"/>
                </a:tc>
                <a:tc>
                  <a:txBody>
                    <a:bodyPr/>
                    <a:lstStyle/>
                    <a:p>
                      <a:pPr algn="ctr" fontAlgn="b"/>
                      <a:r>
                        <a:rPr lang="en-US" sz="2000" u="none" strike="noStrike">
                          <a:solidFill>
                            <a:schemeClr val="bg1"/>
                          </a:solidFill>
                          <a:effectLst/>
                        </a:rPr>
                        <a:t>1</a:t>
                      </a:r>
                      <a:endParaRPr lang="en-US" sz="2000" b="0" i="0" u="none" strike="noStrike">
                        <a:solidFill>
                          <a:schemeClr val="bg1"/>
                        </a:solidFill>
                        <a:effectLst/>
                        <a:latin typeface="Calibri"/>
                      </a:endParaRPr>
                    </a:p>
                  </a:txBody>
                  <a:tcPr marL="7621" marR="7621" marT="7620" marB="0" anchor="b"/>
                </a:tc>
              </a:tr>
              <a:tr h="279662">
                <a:tc vMerge="1">
                  <a:txBody>
                    <a:bodyPr/>
                    <a:lstStyle/>
                    <a:p>
                      <a:endParaRPr lang="en-US"/>
                    </a:p>
                  </a:txBody>
                  <a:tcPr/>
                </a:tc>
                <a:tc>
                  <a:txBody>
                    <a:bodyPr/>
                    <a:lstStyle/>
                    <a:p>
                      <a:pPr algn="l" fontAlgn="b"/>
                      <a:r>
                        <a:rPr lang="en-US" sz="2000" u="none" strike="noStrike" dirty="0" smtClean="0">
                          <a:solidFill>
                            <a:schemeClr val="bg1"/>
                          </a:solidFill>
                          <a:effectLst/>
                        </a:rPr>
                        <a:t>K/</a:t>
                      </a:r>
                      <a:r>
                        <a:rPr lang="en-US" sz="2000" u="none" strike="noStrike" dirty="0" err="1" smtClean="0">
                          <a:solidFill>
                            <a:schemeClr val="bg1"/>
                          </a:solidFill>
                          <a:effectLst/>
                        </a:rPr>
                        <a:t>Ka</a:t>
                      </a:r>
                      <a:r>
                        <a:rPr lang="en-US" sz="2000" u="none" strike="noStrike" dirty="0" smtClean="0">
                          <a:solidFill>
                            <a:schemeClr val="bg1"/>
                          </a:solidFill>
                          <a:effectLst/>
                        </a:rPr>
                        <a:t>-Band Reflectarray</a:t>
                      </a:r>
                      <a:endParaRPr lang="en-US" sz="2000" b="0" i="0" u="none" strike="noStrike" dirty="0">
                        <a:solidFill>
                          <a:schemeClr val="bg1"/>
                        </a:solidFill>
                        <a:effectLst/>
                        <a:latin typeface="Calibri"/>
                      </a:endParaRPr>
                    </a:p>
                  </a:txBody>
                  <a:tcPr marL="7621" marR="7621" marT="7620" marB="0" anchor="b"/>
                </a:tc>
                <a:tc>
                  <a:txBody>
                    <a:bodyPr/>
                    <a:lstStyle/>
                    <a:p>
                      <a:pPr algn="ctr" fontAlgn="b"/>
                      <a:r>
                        <a:rPr lang="en-US" sz="2000" u="none" strike="noStrike">
                          <a:solidFill>
                            <a:schemeClr val="bg1"/>
                          </a:solidFill>
                          <a:effectLst/>
                        </a:rPr>
                        <a:t>1</a:t>
                      </a:r>
                      <a:endParaRPr lang="en-US" sz="2000" b="0" i="0" u="none" strike="noStrike">
                        <a:solidFill>
                          <a:schemeClr val="bg1"/>
                        </a:solidFill>
                        <a:effectLst/>
                        <a:latin typeface="Calibri"/>
                      </a:endParaRPr>
                    </a:p>
                  </a:txBody>
                  <a:tcPr marL="7621" marR="7621" marT="7620" marB="0" anchor="b"/>
                </a:tc>
              </a:tr>
              <a:tr h="343904">
                <a:tc vMerge="1">
                  <a:txBody>
                    <a:bodyPr/>
                    <a:lstStyle/>
                    <a:p>
                      <a:endParaRPr lang="en-US"/>
                    </a:p>
                  </a:txBody>
                  <a:tcPr/>
                </a:tc>
                <a:tc>
                  <a:txBody>
                    <a:bodyPr/>
                    <a:lstStyle/>
                    <a:p>
                      <a:pPr algn="l" fontAlgn="b"/>
                      <a:r>
                        <a:rPr lang="en-US" sz="2000" u="none" strike="noStrike" dirty="0" smtClean="0">
                          <a:solidFill>
                            <a:schemeClr val="bg1"/>
                          </a:solidFill>
                          <a:effectLst/>
                        </a:rPr>
                        <a:t>UHF 4 </a:t>
                      </a:r>
                      <a:r>
                        <a:rPr lang="en-US" sz="2000" u="none" strike="noStrike" dirty="0">
                          <a:solidFill>
                            <a:schemeClr val="bg1"/>
                          </a:solidFill>
                          <a:effectLst/>
                        </a:rPr>
                        <a:t>Monopole </a:t>
                      </a:r>
                      <a:r>
                        <a:rPr lang="en-US" sz="2000" u="none" strike="noStrike" dirty="0" smtClean="0">
                          <a:solidFill>
                            <a:schemeClr val="bg1"/>
                          </a:solidFill>
                          <a:effectLst/>
                        </a:rPr>
                        <a:t>Antenna (ISIS)</a:t>
                      </a:r>
                      <a:endParaRPr lang="en-US" sz="2000" b="0" i="0" u="none" strike="noStrike" dirty="0">
                        <a:solidFill>
                          <a:schemeClr val="bg1"/>
                        </a:solidFill>
                        <a:effectLst/>
                        <a:latin typeface="Calibri"/>
                      </a:endParaRPr>
                    </a:p>
                  </a:txBody>
                  <a:tcPr marL="7621" marR="7621" marT="7620" marB="0" anchor="b"/>
                </a:tc>
                <a:tc>
                  <a:txBody>
                    <a:bodyPr/>
                    <a:lstStyle/>
                    <a:p>
                      <a:pPr algn="ctr" fontAlgn="b"/>
                      <a:r>
                        <a:rPr lang="en-US" sz="2000" u="none" strike="noStrike" dirty="0">
                          <a:solidFill>
                            <a:schemeClr val="bg1"/>
                          </a:solidFill>
                          <a:effectLst/>
                        </a:rPr>
                        <a:t>1</a:t>
                      </a:r>
                      <a:endParaRPr lang="en-US" sz="2000" b="0" i="0" u="none" strike="noStrike" dirty="0">
                        <a:solidFill>
                          <a:schemeClr val="bg1"/>
                        </a:solidFill>
                        <a:effectLst/>
                        <a:latin typeface="Calibri"/>
                      </a:endParaRPr>
                    </a:p>
                  </a:txBody>
                  <a:tcPr marL="7621" marR="7621" marT="7620" marB="0" anchor="b"/>
                </a:tc>
              </a:tr>
            </a:tbl>
          </a:graphicData>
        </a:graphic>
      </p:graphicFrame>
      <p:sp>
        <p:nvSpPr>
          <p:cNvPr id="7" name="Content Placeholder 7"/>
          <p:cNvSpPr txBox="1">
            <a:spLocks/>
          </p:cNvSpPr>
          <p:nvPr/>
        </p:nvSpPr>
        <p:spPr>
          <a:xfrm>
            <a:off x="2438400" y="6060554"/>
            <a:ext cx="5181600" cy="2438400"/>
          </a:xfrm>
          <a:prstGeom prst="rect">
            <a:avLst/>
          </a:prstGeom>
        </p:spPr>
        <p:txBody>
          <a:bodyPr vert="horz" lIns="130583" tIns="65291" rIns="130583" bIns="65291" rtlCol="0">
            <a:normAutofit lnSpcReduction="10000"/>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a:buNone/>
            </a:pPr>
            <a:r>
              <a:rPr lang="en-US" sz="2200" dirty="0"/>
              <a:t>      IRIS </a:t>
            </a:r>
            <a:r>
              <a:rPr lang="en-US" sz="2200" dirty="0" smtClean="0"/>
              <a:t>Transponder v2 </a:t>
            </a:r>
            <a:r>
              <a:rPr lang="en-US" sz="2200" dirty="0"/>
              <a:t>(NASA JPL):</a:t>
            </a:r>
          </a:p>
          <a:p>
            <a:pPr lvl="1"/>
            <a:r>
              <a:rPr lang="en-US" sz="2200" dirty="0"/>
              <a:t>Currently:  X-Band (Rx/</a:t>
            </a:r>
            <a:r>
              <a:rPr lang="en-US" sz="2200" dirty="0" err="1"/>
              <a:t>Tx</a:t>
            </a:r>
            <a:r>
              <a:rPr lang="en-US" sz="2200" dirty="0"/>
              <a:t>)</a:t>
            </a:r>
          </a:p>
          <a:p>
            <a:pPr lvl="1"/>
            <a:r>
              <a:rPr lang="en-US" sz="2200" dirty="0" smtClean="0"/>
              <a:t>Capabilities: UHF, </a:t>
            </a:r>
            <a:r>
              <a:rPr lang="en-US" sz="2200" dirty="0" err="1" smtClean="0"/>
              <a:t>Ka</a:t>
            </a:r>
            <a:r>
              <a:rPr lang="en-US" sz="2200" dirty="0" smtClean="0"/>
              <a:t> (both Rx/</a:t>
            </a:r>
            <a:r>
              <a:rPr lang="en-US" sz="2200" dirty="0" err="1" smtClean="0"/>
              <a:t>Tx</a:t>
            </a:r>
            <a:r>
              <a:rPr lang="en-US" sz="2200" dirty="0" smtClean="0"/>
              <a:t>)</a:t>
            </a:r>
            <a:endParaRPr lang="en-US" sz="2200" dirty="0"/>
          </a:p>
          <a:p>
            <a:pPr lvl="1"/>
            <a:r>
              <a:rPr lang="en-US" sz="2200" dirty="0" smtClean="0"/>
              <a:t>Max 5W RF Output Power</a:t>
            </a:r>
          </a:p>
          <a:p>
            <a:pPr lvl="1"/>
            <a:r>
              <a:rPr lang="en-US" sz="2200" dirty="0" smtClean="0"/>
              <a:t>Radiation Tolerant</a:t>
            </a:r>
          </a:p>
          <a:p>
            <a:pPr lvl="1"/>
            <a:r>
              <a:rPr lang="en-US" sz="2200" dirty="0" smtClean="0"/>
              <a:t>BPSK </a:t>
            </a:r>
            <a:r>
              <a:rPr lang="en-US" sz="2200" dirty="0"/>
              <a:t>Modulation</a:t>
            </a:r>
          </a:p>
        </p:txBody>
      </p:sp>
      <p:sp>
        <p:nvSpPr>
          <p:cNvPr id="13" name="Content Placeholder 7"/>
          <p:cNvSpPr txBox="1">
            <a:spLocks/>
          </p:cNvSpPr>
          <p:nvPr/>
        </p:nvSpPr>
        <p:spPr>
          <a:xfrm>
            <a:off x="10312363" y="3882261"/>
            <a:ext cx="4005210" cy="2438400"/>
          </a:xfrm>
          <a:prstGeom prst="rect">
            <a:avLst/>
          </a:prstGeom>
        </p:spPr>
        <p:txBody>
          <a:bodyPr vert="horz" lIns="130583" tIns="65291" rIns="130583" bIns="65291" rtlCol="0">
            <a:normAutofit/>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a:buNone/>
            </a:pPr>
            <a:r>
              <a:rPr lang="en-US" sz="2400" dirty="0" smtClean="0"/>
              <a:t>K/</a:t>
            </a:r>
            <a:r>
              <a:rPr lang="en-US" sz="2400" dirty="0" err="1" smtClean="0"/>
              <a:t>Ka</a:t>
            </a:r>
            <a:r>
              <a:rPr lang="en-US" sz="2400" dirty="0" smtClean="0"/>
              <a:t>-Band Reflectarray Antenna</a:t>
            </a:r>
            <a:r>
              <a:rPr lang="en-US" sz="2400" baseline="30000" dirty="0" smtClean="0"/>
              <a:t>1</a:t>
            </a:r>
            <a:endParaRPr lang="en-US" sz="2400" baseline="30000" dirty="0"/>
          </a:p>
        </p:txBody>
      </p:sp>
      <p:sp>
        <p:nvSpPr>
          <p:cNvPr id="15" name="Content Placeholder 7"/>
          <p:cNvSpPr txBox="1">
            <a:spLocks/>
          </p:cNvSpPr>
          <p:nvPr/>
        </p:nvSpPr>
        <p:spPr>
          <a:xfrm>
            <a:off x="7256872" y="5943600"/>
            <a:ext cx="2676418" cy="3962400"/>
          </a:xfrm>
          <a:prstGeom prst="rect">
            <a:avLst/>
          </a:prstGeom>
        </p:spPr>
        <p:txBody>
          <a:bodyPr vert="horz" lIns="130583" tIns="65291" rIns="130583" bIns="65291" rtlCol="0">
            <a:normAutofit/>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fontAlgn="b">
              <a:buNone/>
            </a:pPr>
            <a:r>
              <a:rPr lang="en-US" sz="2400" dirty="0"/>
              <a:t>UHF 4-Way Monopole Antenna</a:t>
            </a:r>
          </a:p>
          <a:p>
            <a:pPr marL="0" indent="0" fontAlgn="b">
              <a:buNone/>
            </a:pPr>
            <a:endParaRPr lang="en-US" sz="2400" dirty="0"/>
          </a:p>
        </p:txBody>
      </p:sp>
      <p:sp>
        <p:nvSpPr>
          <p:cNvPr id="5" name="AutoShape 3" descr="https://mail.google.com/mail/u/0/?ui=2&amp;ik=b2dc34ac5e&amp;view=fimg&amp;th=14c91a2bfde20fc6&amp;attid=0.1.3&amp;disp=emb&amp;attbid=ANGjdJ-l2EbXfOeXoAa_W0p1G1RmrOMK9uW1QNcTkiICBu5xKW5c1P87D6qgn6opLcgR83i47ktZ6b_OqbQ82aNK73NCmKppPxcWYcU8o4l2FYX_z6b1Lgo9akdrQI4&amp;sz=w162-h172&amp;ats=1428373396712&amp;rm=14c91a2bfde20fc6&amp;zw&amp;atsh=1"/>
          <p:cNvSpPr>
            <a:spLocks noChangeAspect="1" noChangeArrowheads="1"/>
          </p:cNvSpPr>
          <p:nvPr/>
        </p:nvSpPr>
        <p:spPr bwMode="auto">
          <a:xfrm>
            <a:off x="2" y="0"/>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6" name="AutoShape 2" descr="https://mail.google.com/mail/u/0/?ui=2&amp;ik=b2dc34ac5e&amp;view=fimg&amp;th=14c91a2bfde20fc6&amp;attid=0.1.2&amp;disp=emb&amp;attbid=ANGjdJ9s79uIgWjFps2UTYwdeVkL8dA2HGyfTZVB5MhwTgoEIE5YxXJ94JvsG8dVG439K5LmdORddEC2oXiOn9epA57injMLlkuAjnjVDro5SsSCJc635ZwFx-XYhQU&amp;sz=w162-h172&amp;ats=1428373396712&amp;rm=14c91a2bfde20fc6&amp;zw&amp;atsh=1"/>
          <p:cNvSpPr>
            <a:spLocks noChangeAspect="1" noChangeArrowheads="1"/>
          </p:cNvSpPr>
          <p:nvPr/>
        </p:nvSpPr>
        <p:spPr bwMode="auto">
          <a:xfrm>
            <a:off x="155578" y="-388936"/>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3094" y="3968879"/>
            <a:ext cx="2619066" cy="2104789"/>
          </a:xfrm>
          <a:prstGeom prst="rect">
            <a:avLst/>
          </a:prstGeom>
        </p:spPr>
      </p:pic>
      <p:sp>
        <p:nvSpPr>
          <p:cNvPr id="18" name="Slide Number Placeholder 17"/>
          <p:cNvSpPr>
            <a:spLocks noGrp="1"/>
          </p:cNvSpPr>
          <p:nvPr>
            <p:ph type="sldNum" sz="quarter" idx="11"/>
          </p:nvPr>
        </p:nvSpPr>
        <p:spPr/>
        <p:txBody>
          <a:bodyPr/>
          <a:lstStyle/>
          <a:p>
            <a:fld id="{C293C775-0233-47A9-932A-C5BFCD1F1B09}" type="slidenum">
              <a:rPr lang="en-US" smtClean="0"/>
              <a:pPr/>
              <a:t>19</a:t>
            </a:fld>
            <a:endParaRPr lang="en-US" dirty="0"/>
          </a:p>
        </p:txBody>
      </p:sp>
      <p:pic>
        <p:nvPicPr>
          <p:cNvPr id="16" name="Picture 15"/>
          <p:cNvPicPr>
            <a:picLocks noChangeAspect="1"/>
          </p:cNvPicPr>
          <p:nvPr/>
        </p:nvPicPr>
        <p:blipFill>
          <a:blip r:embed="rId4">
            <a:extLst>
              <a:ext uri="{BEBA8EAE-BF5A-486C-A8C5-ECC9F3942E4B}">
                <a14:imgProps xmlns:a14="http://schemas.microsoft.com/office/drawing/2010/main">
                  <a14:imgLayer r:embed="rId5">
                    <a14:imgEffect>
                      <a14:backgroundRemoval t="1717" b="98498" l="9901" r="89958"/>
                    </a14:imgEffect>
                  </a14:imgLayer>
                </a14:imgProps>
              </a:ext>
            </a:extLst>
          </a:blip>
          <a:stretch>
            <a:fillRect/>
          </a:stretch>
        </p:blipFill>
        <p:spPr>
          <a:xfrm>
            <a:off x="2920873" y="3680750"/>
            <a:ext cx="3619284" cy="2385554"/>
          </a:xfrm>
          <a:prstGeom prst="rect">
            <a:avLst/>
          </a:prstGeom>
        </p:spPr>
      </p:pic>
      <p:graphicFrame>
        <p:nvGraphicFramePr>
          <p:cNvPr id="17" name="Table 16"/>
          <p:cNvGraphicFramePr>
            <a:graphicFrameLocks noGrp="1"/>
          </p:cNvGraphicFramePr>
          <p:nvPr>
            <p:extLst/>
          </p:nvPr>
        </p:nvGraphicFramePr>
        <p:xfrm>
          <a:off x="10263468" y="4881676"/>
          <a:ext cx="4102643" cy="2123847"/>
        </p:xfrm>
        <a:graphic>
          <a:graphicData uri="http://schemas.openxmlformats.org/drawingml/2006/table">
            <a:tbl>
              <a:tblPr firstRow="1" bandRow="1"/>
              <a:tblGrid>
                <a:gridCol w="2218107"/>
                <a:gridCol w="1884536"/>
              </a:tblGrid>
              <a:tr h="47977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800" dirty="0" smtClean="0">
                          <a:solidFill>
                            <a:srgbClr val="000000"/>
                          </a:solidFill>
                          <a:latin typeface="+mn-lt"/>
                        </a:rPr>
                        <a:t>Telecommunications</a:t>
                      </a:r>
                    </a:p>
                    <a:p>
                      <a:pPr algn="ctr"/>
                      <a:r>
                        <a:rPr lang="en-US" sz="1800" dirty="0" smtClean="0">
                          <a:solidFill>
                            <a:srgbClr val="000000"/>
                          </a:solidFill>
                          <a:latin typeface="+mn-lt"/>
                        </a:rPr>
                        <a:t>Characteristics</a:t>
                      </a:r>
                      <a:endParaRPr lang="en-US" sz="1800" dirty="0">
                        <a:solidFill>
                          <a:srgbClr val="000000"/>
                        </a:solidFill>
                        <a:latin typeface="+mn-lt"/>
                      </a:endParaRPr>
                    </a:p>
                  </a:txBody>
                  <a:tcPr marL="69320" marR="69320" marT="34660" marB="3466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EEB21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800" dirty="0" smtClean="0">
                          <a:solidFill>
                            <a:srgbClr val="000000"/>
                          </a:solidFill>
                          <a:latin typeface="+mn-lt"/>
                        </a:rPr>
                        <a:t>Value</a:t>
                      </a:r>
                      <a:endParaRPr lang="en-US" sz="1800" dirty="0">
                        <a:solidFill>
                          <a:srgbClr val="000000"/>
                        </a:solidFill>
                        <a:latin typeface="+mn-lt"/>
                      </a:endParaRPr>
                    </a:p>
                  </a:txBody>
                  <a:tcPr marL="69320" marR="69320" marT="34660" marB="3466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EEB211"/>
                    </a:solidFill>
                  </a:tcPr>
                </a:tc>
              </a:tr>
              <a:tr h="47496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dirty="0" smtClean="0">
                          <a:solidFill>
                            <a:srgbClr val="000000"/>
                          </a:solidFill>
                          <a:latin typeface="+mn-lt"/>
                        </a:rPr>
                        <a:t>Patched</a:t>
                      </a:r>
                      <a:r>
                        <a:rPr lang="en-US" sz="1800" baseline="0" dirty="0" smtClean="0">
                          <a:solidFill>
                            <a:srgbClr val="000000"/>
                          </a:solidFill>
                          <a:latin typeface="+mn-lt"/>
                        </a:rPr>
                        <a:t> Area</a:t>
                      </a:r>
                      <a:endParaRPr lang="en-US" sz="1800" dirty="0">
                        <a:solidFill>
                          <a:srgbClr val="000000"/>
                        </a:solidFill>
                        <a:latin typeface="+mn-lt"/>
                      </a:endParaRPr>
                    </a:p>
                  </a:txBody>
                  <a:tcPr marL="69320" marR="69320" marT="34660" marB="3466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EEB211">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dirty="0" smtClean="0">
                          <a:solidFill>
                            <a:srgbClr val="000000"/>
                          </a:solidFill>
                          <a:latin typeface="+mn-lt"/>
                        </a:rPr>
                        <a:t>33 x 27 x 0.24</a:t>
                      </a:r>
                      <a:r>
                        <a:rPr lang="en-US" sz="1800" baseline="0" dirty="0" smtClean="0">
                          <a:solidFill>
                            <a:srgbClr val="000000"/>
                          </a:solidFill>
                          <a:latin typeface="+mn-lt"/>
                        </a:rPr>
                        <a:t> cm</a:t>
                      </a:r>
                      <a:endParaRPr lang="en-US" sz="1800" dirty="0">
                        <a:solidFill>
                          <a:srgbClr val="000000"/>
                        </a:solidFill>
                        <a:latin typeface="+mn-lt"/>
                      </a:endParaRPr>
                    </a:p>
                  </a:txBody>
                  <a:tcPr marL="69320" marR="69320" marT="34660" marB="3466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EEB211">
                        <a:tint val="40000"/>
                      </a:srgbClr>
                    </a:solidFill>
                  </a:tcPr>
                </a:tc>
              </a:tr>
              <a:tr h="27683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dirty="0" smtClean="0">
                          <a:solidFill>
                            <a:srgbClr val="000000"/>
                          </a:solidFill>
                          <a:latin typeface="+mn-lt"/>
                        </a:rPr>
                        <a:t>Antenna</a:t>
                      </a:r>
                      <a:r>
                        <a:rPr lang="en-US" sz="1800" baseline="0" dirty="0" smtClean="0">
                          <a:solidFill>
                            <a:srgbClr val="000000"/>
                          </a:solidFill>
                          <a:latin typeface="+mn-lt"/>
                        </a:rPr>
                        <a:t> </a:t>
                      </a:r>
                      <a:r>
                        <a:rPr lang="en-US" sz="1800" dirty="0" smtClean="0">
                          <a:solidFill>
                            <a:srgbClr val="000000"/>
                          </a:solidFill>
                          <a:latin typeface="+mn-lt"/>
                        </a:rPr>
                        <a:t>Gain</a:t>
                      </a:r>
                      <a:endParaRPr lang="en-US" sz="1800" dirty="0">
                        <a:solidFill>
                          <a:srgbClr val="000000"/>
                        </a:solidFill>
                        <a:latin typeface="+mn-lt"/>
                      </a:endParaRPr>
                    </a:p>
                  </a:txBody>
                  <a:tcPr marL="69320" marR="69320" marT="34660" marB="34660">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EB211">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dirty="0" smtClean="0">
                          <a:solidFill>
                            <a:srgbClr val="000000"/>
                          </a:solidFill>
                          <a:latin typeface="+mn-lt"/>
                        </a:rPr>
                        <a:t>33.5 </a:t>
                      </a:r>
                      <a:r>
                        <a:rPr lang="en-US" sz="1800" dirty="0" err="1" smtClean="0">
                          <a:solidFill>
                            <a:srgbClr val="000000"/>
                          </a:solidFill>
                          <a:latin typeface="+mn-lt"/>
                        </a:rPr>
                        <a:t>dBi</a:t>
                      </a:r>
                      <a:endParaRPr lang="en-US" sz="1800" dirty="0">
                        <a:solidFill>
                          <a:srgbClr val="000000"/>
                        </a:solidFill>
                        <a:latin typeface="+mn-lt"/>
                      </a:endParaRPr>
                    </a:p>
                  </a:txBody>
                  <a:tcPr marL="69320" marR="69320" marT="34660" marB="34660">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EB211">
                        <a:tint val="40000"/>
                      </a:srgbClr>
                    </a:solidFill>
                  </a:tcPr>
                </a:tc>
              </a:tr>
              <a:tr h="276837">
                <a:tc>
                  <a:txBody>
                    <a:bodyPr/>
                    <a:lstStyle/>
                    <a:p>
                      <a:pPr algn="ctr"/>
                      <a:r>
                        <a:rPr lang="en-US" sz="1800" dirty="0" smtClean="0">
                          <a:solidFill>
                            <a:srgbClr val="000000"/>
                          </a:solidFill>
                          <a:latin typeface="+mn-lt"/>
                        </a:rPr>
                        <a:t>Frequency</a:t>
                      </a:r>
                      <a:r>
                        <a:rPr lang="en-US" sz="1800" baseline="30000" dirty="0" smtClean="0">
                          <a:solidFill>
                            <a:srgbClr val="000000"/>
                          </a:solidFill>
                          <a:latin typeface="+mn-lt"/>
                        </a:rPr>
                        <a:t>2</a:t>
                      </a:r>
                      <a:endParaRPr lang="en-US" sz="1800" baseline="30000" dirty="0">
                        <a:solidFill>
                          <a:srgbClr val="000000"/>
                        </a:solidFill>
                        <a:latin typeface="+mn-lt"/>
                      </a:endParaRPr>
                    </a:p>
                  </a:txBody>
                  <a:tcPr marL="69320" marR="69320" marT="34660" marB="34660">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EB211">
                        <a:tint val="40000"/>
                      </a:srgbClr>
                    </a:solidFill>
                  </a:tcPr>
                </a:tc>
                <a:tc>
                  <a:txBody>
                    <a:bodyPr/>
                    <a:lstStyle/>
                    <a:p>
                      <a:pPr algn="ctr"/>
                      <a:r>
                        <a:rPr lang="en-US" sz="1800" dirty="0" smtClean="0">
                          <a:solidFill>
                            <a:srgbClr val="000000"/>
                          </a:solidFill>
                          <a:latin typeface="+mn-lt"/>
                        </a:rPr>
                        <a:t>32 GHz</a:t>
                      </a:r>
                      <a:endParaRPr lang="en-US" sz="1800" dirty="0">
                        <a:solidFill>
                          <a:srgbClr val="000000"/>
                        </a:solidFill>
                        <a:latin typeface="+mn-lt"/>
                      </a:endParaRPr>
                    </a:p>
                  </a:txBody>
                  <a:tcPr marL="69320" marR="69320" marT="34660" marB="34660">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EB211">
                        <a:tint val="40000"/>
                      </a:srgbClr>
                    </a:solidFill>
                  </a:tcPr>
                </a:tc>
              </a:tr>
              <a:tr h="27683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dirty="0" smtClean="0">
                          <a:solidFill>
                            <a:srgbClr val="000000"/>
                          </a:solidFill>
                          <a:latin typeface="+mn-lt"/>
                        </a:rPr>
                        <a:t>Stowed Area</a:t>
                      </a:r>
                      <a:endParaRPr lang="en-US" sz="1800" dirty="0">
                        <a:solidFill>
                          <a:srgbClr val="000000"/>
                        </a:solidFill>
                        <a:latin typeface="+mn-lt"/>
                      </a:endParaRPr>
                    </a:p>
                  </a:txBody>
                  <a:tcPr marL="69320" marR="69320" marT="34660" marB="34660">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EB211">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dirty="0" smtClean="0">
                          <a:solidFill>
                            <a:srgbClr val="000000"/>
                          </a:solidFill>
                          <a:latin typeface="+mn-lt"/>
                        </a:rPr>
                        <a:t>30 x 10 x 0.72</a:t>
                      </a:r>
                      <a:r>
                        <a:rPr lang="en-US" sz="1800" baseline="0" dirty="0" smtClean="0">
                          <a:solidFill>
                            <a:srgbClr val="000000"/>
                          </a:solidFill>
                          <a:latin typeface="+mn-lt"/>
                        </a:rPr>
                        <a:t> cm</a:t>
                      </a:r>
                      <a:endParaRPr lang="en-US" sz="1800" dirty="0">
                        <a:solidFill>
                          <a:srgbClr val="000000"/>
                        </a:solidFill>
                        <a:latin typeface="+mn-lt"/>
                      </a:endParaRPr>
                    </a:p>
                  </a:txBody>
                  <a:tcPr marL="69320" marR="69320" marT="34660" marB="34660">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EB211">
                        <a:tint val="40000"/>
                      </a:srgbClr>
                    </a:solidFill>
                  </a:tcPr>
                </a:tc>
              </a:tr>
            </a:tbl>
          </a:graphicData>
        </a:graphic>
      </p:graphicFrame>
      <p:pic>
        <p:nvPicPr>
          <p:cNvPr id="3" name="Picture 2"/>
          <p:cNvPicPr>
            <a:picLocks noChangeAspect="1"/>
          </p:cNvPicPr>
          <p:nvPr/>
        </p:nvPicPr>
        <p:blipFill>
          <a:blip r:embed="rId6"/>
          <a:stretch>
            <a:fillRect/>
          </a:stretch>
        </p:blipFill>
        <p:spPr>
          <a:xfrm>
            <a:off x="9908947" y="1812231"/>
            <a:ext cx="2533650" cy="1952625"/>
          </a:xfrm>
          <a:prstGeom prst="rect">
            <a:avLst/>
          </a:prstGeom>
        </p:spPr>
      </p:pic>
      <p:sp>
        <p:nvSpPr>
          <p:cNvPr id="14" name="TextBox 13"/>
          <p:cNvSpPr txBox="1"/>
          <p:nvPr/>
        </p:nvSpPr>
        <p:spPr>
          <a:xfrm>
            <a:off x="10515600" y="7924800"/>
            <a:ext cx="4026790" cy="954085"/>
          </a:xfrm>
          <a:prstGeom prst="rect">
            <a:avLst/>
          </a:prstGeom>
          <a:noFill/>
        </p:spPr>
        <p:txBody>
          <a:bodyPr wrap="square" lIns="91417" tIns="45709" rIns="91417" bIns="45709" rtlCol="0">
            <a:spAutoFit/>
          </a:bodyPr>
          <a:lstStyle/>
          <a:p>
            <a:r>
              <a:rPr lang="en-US" sz="1400" dirty="0" smtClean="0">
                <a:solidFill>
                  <a:schemeClr val="bg1"/>
                </a:solidFill>
              </a:rPr>
              <a:t>1. Antenna characteristics are based off existing ISARA Reflectarray Antenna</a:t>
            </a:r>
          </a:p>
          <a:p>
            <a:r>
              <a:rPr lang="en-US" sz="1400" dirty="0" smtClean="0">
                <a:solidFill>
                  <a:schemeClr val="bg1"/>
                </a:solidFill>
              </a:rPr>
              <a:t>2. Frequency modified to meet DSN specifications/ IRIS v2 capabilities</a:t>
            </a:r>
            <a:endParaRPr lang="en-US" sz="1400" dirty="0">
              <a:solidFill>
                <a:schemeClr val="bg1"/>
              </a:solidFill>
            </a:endParaRPr>
          </a:p>
        </p:txBody>
      </p:sp>
      <p:sp>
        <p:nvSpPr>
          <p:cNvPr id="21" name="TextBox 20"/>
          <p:cNvSpPr txBox="1"/>
          <p:nvPr/>
        </p:nvSpPr>
        <p:spPr>
          <a:xfrm>
            <a:off x="2743200" y="8401842"/>
            <a:ext cx="5715000" cy="646309"/>
          </a:xfrm>
          <a:prstGeom prst="rect">
            <a:avLst/>
          </a:prstGeom>
          <a:noFill/>
        </p:spPr>
        <p:txBody>
          <a:bodyPr wrap="square" lIns="91417" tIns="45709" rIns="91417" bIns="45709" rtlCol="0">
            <a:spAutoFit/>
          </a:bodyPr>
          <a:lstStyle/>
          <a:p>
            <a:r>
              <a:rPr lang="en-US" sz="1800" dirty="0" smtClean="0">
                <a:solidFill>
                  <a:schemeClr val="bg1"/>
                </a:solidFill>
              </a:rPr>
              <a:t>Sources: </a:t>
            </a:r>
            <a:r>
              <a:rPr lang="en-US" sz="1800" i="1" dirty="0" smtClean="0">
                <a:solidFill>
                  <a:schemeClr val="bg1"/>
                </a:solidFill>
              </a:rPr>
              <a:t>CubeSat Antenna Datasheet, NASA</a:t>
            </a:r>
          </a:p>
          <a:p>
            <a:r>
              <a:rPr lang="en-US" sz="1800" i="1" dirty="0" smtClean="0">
                <a:solidFill>
                  <a:schemeClr val="bg1"/>
                </a:solidFill>
              </a:rPr>
              <a:t>                IRIS V2 CubeSat Deep Space Transponder, NASA </a:t>
            </a:r>
            <a:endParaRPr lang="en-US" sz="1800" dirty="0">
              <a:solidFill>
                <a:schemeClr val="bg1"/>
              </a:solidFill>
            </a:endParaRPr>
          </a:p>
        </p:txBody>
      </p:sp>
      <p:pic>
        <p:nvPicPr>
          <p:cNvPr id="12" name="Picture 11"/>
          <p:cNvPicPr>
            <a:picLocks noChangeAspect="1"/>
          </p:cNvPicPr>
          <p:nvPr/>
        </p:nvPicPr>
        <p:blipFill>
          <a:blip r:embed="rId7"/>
          <a:stretch>
            <a:fillRect/>
          </a:stretch>
        </p:blipFill>
        <p:spPr>
          <a:xfrm>
            <a:off x="12804547" y="1777871"/>
            <a:ext cx="1597253" cy="2014405"/>
          </a:xfrm>
          <a:prstGeom prst="rect">
            <a:avLst/>
          </a:prstGeom>
        </p:spPr>
      </p:pic>
    </p:spTree>
    <p:extLst>
      <p:ext uri="{BB962C8B-B14F-4D97-AF65-F5344CB8AC3E}">
        <p14:creationId xmlns:p14="http://schemas.microsoft.com/office/powerpoint/2010/main" val="9376718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652760" y="4723156"/>
            <a:ext cx="5215394" cy="3334008"/>
          </a:xfrm>
          <a:prstGeom prst="rect">
            <a:avLst/>
          </a:prstGeom>
        </p:spPr>
      </p:pic>
      <p:sp>
        <p:nvSpPr>
          <p:cNvPr id="2" name="Title 1"/>
          <p:cNvSpPr>
            <a:spLocks noGrp="1"/>
          </p:cNvSpPr>
          <p:nvPr>
            <p:ph type="title"/>
          </p:nvPr>
        </p:nvSpPr>
        <p:spPr/>
        <p:txBody>
          <a:bodyPr/>
          <a:lstStyle/>
          <a:p>
            <a:r>
              <a:rPr lang="en-US" dirty="0" smtClean="0"/>
              <a:t>Structure</a:t>
            </a:r>
            <a:endParaRPr lang="en-US" dirty="0"/>
          </a:p>
        </p:txBody>
      </p:sp>
      <p:sp>
        <p:nvSpPr>
          <p:cNvPr id="4" name="TextBox 3"/>
          <p:cNvSpPr txBox="1"/>
          <p:nvPr/>
        </p:nvSpPr>
        <p:spPr>
          <a:xfrm>
            <a:off x="3086099" y="1676402"/>
            <a:ext cx="11084381" cy="2400635"/>
          </a:xfrm>
          <a:prstGeom prst="rect">
            <a:avLst/>
          </a:prstGeom>
          <a:noFill/>
        </p:spPr>
        <p:txBody>
          <a:bodyPr wrap="square" lIns="91417" tIns="45709" rIns="91417" bIns="45709" rtlCol="0">
            <a:spAutoFit/>
          </a:bodyPr>
          <a:lstStyle/>
          <a:p>
            <a:r>
              <a:rPr lang="en-US" dirty="0" smtClean="0">
                <a:solidFill>
                  <a:schemeClr val="bg1"/>
                </a:solidFill>
              </a:rPr>
              <a:t>Pumpkin Supernova 6U aluminum structure provides mounting locations for all subsystem components</a:t>
            </a:r>
          </a:p>
          <a:p>
            <a:pPr marL="457087" indent="-457087">
              <a:buFont typeface="Courier New" panose="02070309020205020404" pitchFamily="49" charset="0"/>
              <a:buChar char="o"/>
            </a:pPr>
            <a:r>
              <a:rPr lang="en-US" dirty="0" smtClean="0">
                <a:solidFill>
                  <a:schemeClr val="bg1"/>
                </a:solidFill>
              </a:rPr>
              <a:t>6U CubeSat structure complies with CubeSat </a:t>
            </a:r>
            <a:r>
              <a:rPr lang="en-US" dirty="0" err="1" smtClean="0">
                <a:solidFill>
                  <a:schemeClr val="bg1"/>
                </a:solidFill>
              </a:rPr>
              <a:t>deployer</a:t>
            </a:r>
            <a:r>
              <a:rPr lang="en-US" dirty="0" smtClean="0">
                <a:solidFill>
                  <a:schemeClr val="bg1"/>
                </a:solidFill>
              </a:rPr>
              <a:t> standards</a:t>
            </a:r>
          </a:p>
          <a:p>
            <a:pPr marL="1110002" lvl="1" indent="-457087">
              <a:buFont typeface="Lucida Grande"/>
              <a:buChar char="-"/>
            </a:pPr>
            <a:r>
              <a:rPr lang="en-US" dirty="0" smtClean="0">
                <a:solidFill>
                  <a:schemeClr val="bg1"/>
                </a:solidFill>
              </a:rPr>
              <a:t>12 cm x 24 cm x 36 cm</a:t>
            </a:r>
          </a:p>
          <a:p>
            <a:pPr marL="1110002" lvl="1" indent="-457087">
              <a:buFont typeface="Lucida Grande"/>
              <a:buChar char="-"/>
            </a:pPr>
            <a:r>
              <a:rPr lang="en-US" dirty="0" smtClean="0">
                <a:solidFill>
                  <a:schemeClr val="bg1"/>
                </a:solidFill>
              </a:rPr>
              <a:t>MPV Mass: 14 kg</a:t>
            </a:r>
          </a:p>
          <a:p>
            <a:endParaRPr lang="en-US" dirty="0"/>
          </a:p>
        </p:txBody>
      </p:sp>
      <p:cxnSp>
        <p:nvCxnSpPr>
          <p:cNvPr id="6" name="Straight Arrow Connector 5"/>
          <p:cNvCxnSpPr/>
          <p:nvPr/>
        </p:nvCxnSpPr>
        <p:spPr>
          <a:xfrm>
            <a:off x="3004881" y="6823678"/>
            <a:ext cx="2522662" cy="1351564"/>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7" name="TextBox 6"/>
          <p:cNvSpPr txBox="1"/>
          <p:nvPr/>
        </p:nvSpPr>
        <p:spPr>
          <a:xfrm>
            <a:off x="3071812" y="7467604"/>
            <a:ext cx="1447800" cy="477031"/>
          </a:xfrm>
          <a:prstGeom prst="rect">
            <a:avLst/>
          </a:prstGeom>
          <a:noFill/>
        </p:spPr>
        <p:txBody>
          <a:bodyPr wrap="square" lIns="91417" tIns="45709" rIns="91417" bIns="45709" rtlCol="0">
            <a:spAutoFit/>
          </a:bodyPr>
          <a:lstStyle/>
          <a:p>
            <a:r>
              <a:rPr lang="en-US" dirty="0" smtClean="0">
                <a:solidFill>
                  <a:schemeClr val="bg1"/>
                </a:solidFill>
              </a:rPr>
              <a:t>35.7 cm</a:t>
            </a:r>
            <a:endParaRPr lang="en-US" dirty="0">
              <a:solidFill>
                <a:schemeClr val="bg1"/>
              </a:solidFill>
            </a:endParaRPr>
          </a:p>
        </p:txBody>
      </p:sp>
      <p:cxnSp>
        <p:nvCxnSpPr>
          <p:cNvPr id="12" name="Straight Arrow Connector 11"/>
          <p:cNvCxnSpPr/>
          <p:nvPr/>
        </p:nvCxnSpPr>
        <p:spPr>
          <a:xfrm>
            <a:off x="7256732" y="6252381"/>
            <a:ext cx="1979" cy="773875"/>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13" name="TextBox 12"/>
          <p:cNvSpPr txBox="1"/>
          <p:nvPr/>
        </p:nvSpPr>
        <p:spPr>
          <a:xfrm>
            <a:off x="7372351" y="6400804"/>
            <a:ext cx="1414462" cy="477031"/>
          </a:xfrm>
          <a:prstGeom prst="rect">
            <a:avLst/>
          </a:prstGeom>
          <a:noFill/>
        </p:spPr>
        <p:txBody>
          <a:bodyPr wrap="square" lIns="91417" tIns="45709" rIns="91417" bIns="45709" rtlCol="0">
            <a:spAutoFit/>
          </a:bodyPr>
          <a:lstStyle/>
          <a:p>
            <a:r>
              <a:rPr lang="en-US" dirty="0" smtClean="0">
                <a:solidFill>
                  <a:schemeClr val="bg1"/>
                </a:solidFill>
              </a:rPr>
              <a:t>12.4 cm</a:t>
            </a:r>
            <a:endParaRPr lang="en-US" dirty="0">
              <a:solidFill>
                <a:schemeClr val="bg1"/>
              </a:solidFill>
            </a:endParaRPr>
          </a:p>
        </p:txBody>
      </p:sp>
      <p:cxnSp>
        <p:nvCxnSpPr>
          <p:cNvPr id="14" name="Straight Arrow Connector 13"/>
          <p:cNvCxnSpPr/>
          <p:nvPr/>
        </p:nvCxnSpPr>
        <p:spPr>
          <a:xfrm flipH="1">
            <a:off x="5772151" y="7206513"/>
            <a:ext cx="1447800" cy="850651"/>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15" name="TextBox 14"/>
          <p:cNvSpPr txBox="1"/>
          <p:nvPr/>
        </p:nvSpPr>
        <p:spPr>
          <a:xfrm>
            <a:off x="6540894" y="7696204"/>
            <a:ext cx="1669659" cy="477031"/>
          </a:xfrm>
          <a:prstGeom prst="rect">
            <a:avLst/>
          </a:prstGeom>
          <a:noFill/>
        </p:spPr>
        <p:txBody>
          <a:bodyPr wrap="square" lIns="91417" tIns="45709" rIns="91417" bIns="45709" rtlCol="0">
            <a:spAutoFit/>
          </a:bodyPr>
          <a:lstStyle/>
          <a:p>
            <a:r>
              <a:rPr lang="en-US" dirty="0" smtClean="0">
                <a:solidFill>
                  <a:schemeClr val="bg1"/>
                </a:solidFill>
              </a:rPr>
              <a:t>23.9 cm</a:t>
            </a:r>
            <a:endParaRPr lang="en-US" dirty="0">
              <a:solidFill>
                <a:schemeClr val="bg1"/>
              </a:solidFill>
            </a:endParaRPr>
          </a:p>
        </p:txBody>
      </p:sp>
      <p:sp>
        <p:nvSpPr>
          <p:cNvPr id="22" name="TextBox 21"/>
          <p:cNvSpPr txBox="1"/>
          <p:nvPr/>
        </p:nvSpPr>
        <p:spPr>
          <a:xfrm>
            <a:off x="3453247" y="4343402"/>
            <a:ext cx="4395355" cy="477031"/>
          </a:xfrm>
          <a:prstGeom prst="rect">
            <a:avLst/>
          </a:prstGeom>
          <a:noFill/>
        </p:spPr>
        <p:txBody>
          <a:bodyPr wrap="square" lIns="91417" tIns="45709" rIns="91417" bIns="45709" rtlCol="0">
            <a:spAutoFit/>
          </a:bodyPr>
          <a:lstStyle/>
          <a:p>
            <a:r>
              <a:rPr lang="en-US" dirty="0" smtClean="0">
                <a:solidFill>
                  <a:schemeClr val="bg1"/>
                </a:solidFill>
              </a:rPr>
              <a:t>Stowed CubeSat Configuration</a:t>
            </a:r>
            <a:endParaRPr lang="en-US" dirty="0"/>
          </a:p>
        </p:txBody>
      </p:sp>
      <p:sp>
        <p:nvSpPr>
          <p:cNvPr id="23" name="TextBox 22"/>
          <p:cNvSpPr txBox="1"/>
          <p:nvPr/>
        </p:nvSpPr>
        <p:spPr>
          <a:xfrm>
            <a:off x="10363200" y="7545031"/>
            <a:ext cx="3733800" cy="861752"/>
          </a:xfrm>
          <a:prstGeom prst="rect">
            <a:avLst/>
          </a:prstGeom>
          <a:noFill/>
        </p:spPr>
        <p:txBody>
          <a:bodyPr wrap="square" lIns="91417" tIns="45709" rIns="91417" bIns="45709" rtlCol="0">
            <a:spAutoFit/>
          </a:bodyPr>
          <a:lstStyle/>
          <a:p>
            <a:pPr algn="ctr"/>
            <a:r>
              <a:rPr lang="en-US" dirty="0" smtClean="0">
                <a:solidFill>
                  <a:schemeClr val="bg1"/>
                </a:solidFill>
              </a:rPr>
              <a:t>Pumpkin Supernova</a:t>
            </a:r>
          </a:p>
          <a:p>
            <a:pPr algn="ctr"/>
            <a:r>
              <a:rPr lang="en-US" dirty="0" smtClean="0">
                <a:solidFill>
                  <a:schemeClr val="bg1"/>
                </a:solidFill>
              </a:rPr>
              <a:t>6U aluminum structure</a:t>
            </a:r>
            <a:endParaRPr lang="en-US" dirty="0"/>
          </a:p>
        </p:txBody>
      </p:sp>
      <p:sp>
        <p:nvSpPr>
          <p:cNvPr id="24" name="TextBox 23"/>
          <p:cNvSpPr txBox="1"/>
          <p:nvPr/>
        </p:nvSpPr>
        <p:spPr>
          <a:xfrm>
            <a:off x="6134281" y="5188391"/>
            <a:ext cx="2667000" cy="477031"/>
          </a:xfrm>
          <a:prstGeom prst="rect">
            <a:avLst/>
          </a:prstGeom>
          <a:noFill/>
        </p:spPr>
        <p:txBody>
          <a:bodyPr wrap="square" lIns="91417" tIns="45709" rIns="91417" bIns="45709" rtlCol="0">
            <a:spAutoFit/>
          </a:bodyPr>
          <a:lstStyle/>
          <a:p>
            <a:r>
              <a:rPr lang="en-US" dirty="0" smtClean="0">
                <a:solidFill>
                  <a:schemeClr val="bg1"/>
                </a:solidFill>
              </a:rPr>
              <a:t>MEV Mass: 12.2 kg</a:t>
            </a:r>
            <a:endParaRPr lang="en-US" dirty="0">
              <a:solidFill>
                <a:schemeClr val="bg1"/>
              </a:solidFill>
            </a:endParaRPr>
          </a:p>
        </p:txBody>
      </p:sp>
      <p:sp>
        <p:nvSpPr>
          <p:cNvPr id="10" name="Slide Number Placeholder 9"/>
          <p:cNvSpPr>
            <a:spLocks noGrp="1"/>
          </p:cNvSpPr>
          <p:nvPr>
            <p:ph type="sldNum" sz="quarter" idx="11"/>
          </p:nvPr>
        </p:nvSpPr>
        <p:spPr/>
        <p:txBody>
          <a:bodyPr/>
          <a:lstStyle/>
          <a:p>
            <a:fld id="{C293C775-0233-47A9-932A-C5BFCD1F1B09}" type="slidenum">
              <a:rPr lang="en-US" smtClean="0"/>
              <a:pPr/>
              <a:t>20</a:t>
            </a:fld>
            <a:endParaRPr lang="en-US" dirty="0"/>
          </a:p>
        </p:txBody>
      </p:sp>
      <p:pic>
        <p:nvPicPr>
          <p:cNvPr id="26" name="Picture 25"/>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88502" y="4800600"/>
            <a:ext cx="3508498" cy="2946531"/>
          </a:xfrm>
          <a:prstGeom prst="rect">
            <a:avLst/>
          </a:prstGeom>
        </p:spPr>
      </p:pic>
      <p:graphicFrame>
        <p:nvGraphicFramePr>
          <p:cNvPr id="27" name="Content Placeholder 3"/>
          <p:cNvGraphicFramePr>
            <a:graphicFrameLocks noGrp="1"/>
          </p:cNvGraphicFramePr>
          <p:nvPr>
            <p:ph idx="1"/>
            <p:extLst/>
          </p:nvPr>
        </p:nvGraphicFramePr>
        <p:xfrm>
          <a:off x="7620000" y="3276600"/>
          <a:ext cx="6477000" cy="1568691"/>
        </p:xfrm>
        <a:graphic>
          <a:graphicData uri="http://schemas.openxmlformats.org/drawingml/2006/table">
            <a:tbl>
              <a:tblPr firstCol="1">
                <a:tableStyleId>{BC89EF96-8CEA-46FF-86C4-4CE0E7609802}</a:tableStyleId>
              </a:tblPr>
              <a:tblGrid>
                <a:gridCol w="1848093"/>
                <a:gridCol w="3082706"/>
                <a:gridCol w="1546201"/>
              </a:tblGrid>
              <a:tr h="522897">
                <a:tc>
                  <a:txBody>
                    <a:bodyPr/>
                    <a:lstStyle/>
                    <a:p>
                      <a:pPr algn="ctr" fontAlgn="ctr"/>
                      <a:r>
                        <a:rPr lang="en-US" sz="2400" b="1" u="none" strike="noStrike" dirty="0" smtClean="0">
                          <a:solidFill>
                            <a:schemeClr val="bg1"/>
                          </a:solidFill>
                          <a:effectLst/>
                        </a:rPr>
                        <a:t>Subsystem</a:t>
                      </a:r>
                      <a:endParaRPr lang="en-US" sz="2400" b="1" i="0" u="none" strike="noStrike" dirty="0">
                        <a:solidFill>
                          <a:schemeClr val="bg1"/>
                        </a:solidFill>
                        <a:effectLst/>
                        <a:latin typeface="Calibri"/>
                      </a:endParaRPr>
                    </a:p>
                  </a:txBody>
                  <a:tcPr marL="7621" marR="7621" marT="7620" marB="0" anchor="ctr"/>
                </a:tc>
                <a:tc>
                  <a:txBody>
                    <a:bodyPr/>
                    <a:lstStyle/>
                    <a:p>
                      <a:pPr algn="ctr" fontAlgn="b"/>
                      <a:r>
                        <a:rPr lang="en-US" sz="2400" b="1" u="none" strike="noStrike" dirty="0" smtClean="0">
                          <a:solidFill>
                            <a:schemeClr val="bg1"/>
                          </a:solidFill>
                          <a:effectLst/>
                        </a:rPr>
                        <a:t>Component Name</a:t>
                      </a:r>
                      <a:endParaRPr lang="en-US" sz="2400" b="1" i="0" u="none" strike="noStrike" dirty="0">
                        <a:solidFill>
                          <a:schemeClr val="bg1"/>
                        </a:solidFill>
                        <a:effectLst/>
                        <a:latin typeface="Calibri"/>
                      </a:endParaRPr>
                    </a:p>
                  </a:txBody>
                  <a:tcPr marL="7621" marR="7621" marT="7620" marB="0" anchor="ctr"/>
                </a:tc>
                <a:tc>
                  <a:txBody>
                    <a:bodyPr/>
                    <a:lstStyle/>
                    <a:p>
                      <a:pPr algn="ctr" fontAlgn="b"/>
                      <a:r>
                        <a:rPr lang="en-US" sz="2400" b="1" u="none" strike="noStrike" dirty="0" smtClean="0">
                          <a:solidFill>
                            <a:schemeClr val="bg1"/>
                          </a:solidFill>
                          <a:effectLst/>
                        </a:rPr>
                        <a:t>Quantity</a:t>
                      </a:r>
                      <a:endParaRPr lang="en-US" sz="2400" b="1" i="0" u="none" strike="noStrike" dirty="0">
                        <a:solidFill>
                          <a:schemeClr val="bg1"/>
                        </a:solidFill>
                        <a:effectLst/>
                        <a:latin typeface="Calibri"/>
                      </a:endParaRPr>
                    </a:p>
                  </a:txBody>
                  <a:tcPr marL="7621" marR="7621" marT="7620" marB="0" anchor="ctr"/>
                </a:tc>
              </a:tr>
              <a:tr h="522897">
                <a:tc rowSpan="2">
                  <a:txBody>
                    <a:bodyPr/>
                    <a:lstStyle/>
                    <a:p>
                      <a:pPr algn="ctr" fontAlgn="ctr"/>
                      <a:r>
                        <a:rPr lang="en-US" sz="2400" u="none" strike="noStrike" dirty="0" smtClean="0">
                          <a:solidFill>
                            <a:schemeClr val="bg1"/>
                          </a:solidFill>
                          <a:effectLst/>
                        </a:rPr>
                        <a:t>Structure</a:t>
                      </a:r>
                      <a:endParaRPr lang="en-US" sz="2400" b="0" i="0" u="none" strike="noStrike" dirty="0">
                        <a:solidFill>
                          <a:schemeClr val="bg1"/>
                        </a:solidFill>
                        <a:effectLst/>
                        <a:latin typeface="Calibri"/>
                      </a:endParaRPr>
                    </a:p>
                  </a:txBody>
                  <a:tcPr marL="7621" marR="7621" marT="7620" marB="0" anchor="ctr"/>
                </a:tc>
                <a:tc>
                  <a:txBody>
                    <a:bodyPr/>
                    <a:lstStyle/>
                    <a:p>
                      <a:pPr algn="ctr" fontAlgn="b"/>
                      <a:r>
                        <a:rPr lang="en-US" sz="2400" u="none" strike="noStrike" dirty="0" smtClean="0">
                          <a:solidFill>
                            <a:schemeClr val="bg1"/>
                          </a:solidFill>
                          <a:effectLst/>
                        </a:rPr>
                        <a:t>Pumpkin Supernova 6U</a:t>
                      </a:r>
                      <a:endParaRPr lang="en-US" sz="2400" b="0" i="0" u="none" strike="noStrike" dirty="0">
                        <a:solidFill>
                          <a:schemeClr val="bg1"/>
                        </a:solidFill>
                        <a:effectLst/>
                        <a:latin typeface="Calibri"/>
                      </a:endParaRPr>
                    </a:p>
                  </a:txBody>
                  <a:tcPr marL="7621" marR="7621" marT="7620" marB="0" anchor="ctr"/>
                </a:tc>
                <a:tc>
                  <a:txBody>
                    <a:bodyPr/>
                    <a:lstStyle/>
                    <a:p>
                      <a:pPr algn="ctr" fontAlgn="b"/>
                      <a:r>
                        <a:rPr lang="en-US" sz="2400" u="none" strike="noStrike" dirty="0">
                          <a:solidFill>
                            <a:schemeClr val="bg1"/>
                          </a:solidFill>
                          <a:effectLst/>
                        </a:rPr>
                        <a:t>1</a:t>
                      </a:r>
                      <a:endParaRPr lang="en-US" sz="2400" b="0" i="0" u="none" strike="noStrike" dirty="0">
                        <a:solidFill>
                          <a:schemeClr val="bg1"/>
                        </a:solidFill>
                        <a:effectLst/>
                        <a:latin typeface="Calibri"/>
                      </a:endParaRPr>
                    </a:p>
                  </a:txBody>
                  <a:tcPr marL="7621" marR="7621" marT="7620" marB="0" anchor="ctr"/>
                </a:tc>
              </a:tr>
              <a:tr h="522897">
                <a:tc vMerge="1">
                  <a:txBody>
                    <a:bodyPr/>
                    <a:lstStyle/>
                    <a:p>
                      <a:pPr algn="ctr" fontAlgn="ctr"/>
                      <a:endParaRPr lang="en-US" sz="2400" b="0" i="0" u="none" strike="noStrike" dirty="0">
                        <a:solidFill>
                          <a:schemeClr val="bg1"/>
                        </a:solidFill>
                        <a:effectLst/>
                        <a:latin typeface="Calibri"/>
                      </a:endParaRPr>
                    </a:p>
                  </a:txBody>
                  <a:tcPr marL="7621" marR="7621" marT="7620" marB="0" anchor="ctr"/>
                </a:tc>
                <a:tc>
                  <a:txBody>
                    <a:bodyPr/>
                    <a:lstStyle/>
                    <a:p>
                      <a:pPr algn="ctr" fontAlgn="b"/>
                      <a:r>
                        <a:rPr lang="en-US" sz="2400" b="0" i="0" u="none" strike="noStrike" dirty="0" smtClean="0">
                          <a:solidFill>
                            <a:schemeClr val="bg1"/>
                          </a:solidFill>
                          <a:effectLst/>
                          <a:latin typeface="Calibri"/>
                        </a:rPr>
                        <a:t>Aluminum Shielding</a:t>
                      </a:r>
                      <a:r>
                        <a:rPr lang="en-US" sz="2400" b="0" i="0" u="none" strike="noStrike" baseline="30000" dirty="0" smtClean="0">
                          <a:solidFill>
                            <a:schemeClr val="bg1"/>
                          </a:solidFill>
                          <a:effectLst/>
                          <a:latin typeface="Calibri"/>
                        </a:rPr>
                        <a:t>1</a:t>
                      </a:r>
                      <a:endParaRPr lang="en-US" sz="2400" b="0" i="0" u="none" strike="noStrike" baseline="30000" dirty="0">
                        <a:solidFill>
                          <a:schemeClr val="bg1"/>
                        </a:solidFill>
                        <a:effectLst/>
                        <a:latin typeface="Calibri"/>
                      </a:endParaRPr>
                    </a:p>
                  </a:txBody>
                  <a:tcPr marL="7621" marR="7621" marT="7620" marB="0" anchor="ctr"/>
                </a:tc>
                <a:tc>
                  <a:txBody>
                    <a:bodyPr/>
                    <a:lstStyle/>
                    <a:p>
                      <a:pPr algn="ctr" fontAlgn="b"/>
                      <a:r>
                        <a:rPr lang="en-US" sz="2400" b="0" i="0" u="none" strike="noStrike" dirty="0" smtClean="0">
                          <a:solidFill>
                            <a:schemeClr val="bg1"/>
                          </a:solidFill>
                          <a:effectLst/>
                          <a:latin typeface="Calibri"/>
                        </a:rPr>
                        <a:t>5</a:t>
                      </a:r>
                      <a:endParaRPr lang="en-US" sz="2400" b="0" i="0" u="none" strike="noStrike" dirty="0">
                        <a:solidFill>
                          <a:schemeClr val="bg1"/>
                        </a:solidFill>
                        <a:effectLst/>
                        <a:latin typeface="Calibri"/>
                      </a:endParaRPr>
                    </a:p>
                  </a:txBody>
                  <a:tcPr marL="7621" marR="7621" marT="7620" marB="0" anchor="ctr"/>
                </a:tc>
              </a:tr>
            </a:tbl>
          </a:graphicData>
        </a:graphic>
      </p:graphicFrame>
      <p:sp>
        <p:nvSpPr>
          <p:cNvPr id="18" name="TextBox 17"/>
          <p:cNvSpPr txBox="1"/>
          <p:nvPr/>
        </p:nvSpPr>
        <p:spPr>
          <a:xfrm>
            <a:off x="10471027" y="8534402"/>
            <a:ext cx="4026790" cy="523198"/>
          </a:xfrm>
          <a:prstGeom prst="rect">
            <a:avLst/>
          </a:prstGeom>
          <a:noFill/>
        </p:spPr>
        <p:txBody>
          <a:bodyPr wrap="square" lIns="91417" tIns="45709" rIns="91417" bIns="45709" rtlCol="0">
            <a:spAutoFit/>
          </a:bodyPr>
          <a:lstStyle/>
          <a:p>
            <a:r>
              <a:rPr lang="en-US" sz="1400" dirty="0" smtClean="0">
                <a:solidFill>
                  <a:schemeClr val="bg1"/>
                </a:solidFill>
              </a:rPr>
              <a:t>1. Shielding assumed to be 1.5 mm thick and covers all structure sides except cold gas thruster</a:t>
            </a:r>
          </a:p>
        </p:txBody>
      </p:sp>
    </p:spTree>
    <p:extLst>
      <p:ext uri="{BB962C8B-B14F-4D97-AF65-F5344CB8AC3E}">
        <p14:creationId xmlns:p14="http://schemas.microsoft.com/office/powerpoint/2010/main" val="30272301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Power Subsystem</a:t>
            </a:r>
            <a:endParaRPr lang="en-US" dirty="0"/>
          </a:p>
        </p:txBody>
      </p:sp>
      <p:graphicFrame>
        <p:nvGraphicFramePr>
          <p:cNvPr id="7" name="Table 6"/>
          <p:cNvGraphicFramePr>
            <a:graphicFrameLocks noGrp="1"/>
          </p:cNvGraphicFramePr>
          <p:nvPr>
            <p:extLst/>
          </p:nvPr>
        </p:nvGraphicFramePr>
        <p:xfrm>
          <a:off x="2947299" y="1752600"/>
          <a:ext cx="6214429" cy="3142581"/>
        </p:xfrm>
        <a:graphic>
          <a:graphicData uri="http://schemas.openxmlformats.org/drawingml/2006/table">
            <a:tbl>
              <a:tblPr firstCol="1">
                <a:tableStyleId>{BC89EF96-8CEA-46FF-86C4-4CE0E7609802}</a:tableStyleId>
              </a:tblPr>
              <a:tblGrid>
                <a:gridCol w="1199515"/>
                <a:gridCol w="4039997"/>
                <a:gridCol w="974917"/>
              </a:tblGrid>
              <a:tr h="617220">
                <a:tc>
                  <a:txBody>
                    <a:bodyPr/>
                    <a:lstStyle/>
                    <a:p>
                      <a:pPr algn="ctr" fontAlgn="ctr"/>
                      <a:r>
                        <a:rPr lang="en-US" sz="2000" b="1" u="none" strike="noStrike" dirty="0" smtClean="0">
                          <a:solidFill>
                            <a:schemeClr val="bg1"/>
                          </a:solidFill>
                          <a:effectLst/>
                        </a:rPr>
                        <a:t>Subsystem</a:t>
                      </a:r>
                      <a:endParaRPr lang="en-US" sz="2000" b="1" i="0" u="none" strike="noStrike" dirty="0">
                        <a:solidFill>
                          <a:schemeClr val="bg1"/>
                        </a:solidFill>
                        <a:effectLst/>
                        <a:latin typeface="Calibri"/>
                      </a:endParaRPr>
                    </a:p>
                  </a:txBody>
                  <a:tcPr marL="7621" marR="7621" marT="7620" marB="0" anchor="ctr"/>
                </a:tc>
                <a:tc>
                  <a:txBody>
                    <a:bodyPr/>
                    <a:lstStyle/>
                    <a:p>
                      <a:pPr algn="l" fontAlgn="b"/>
                      <a:r>
                        <a:rPr lang="en-US" sz="2000" b="1" u="none" strike="noStrike" smtClean="0">
                          <a:solidFill>
                            <a:schemeClr val="bg1"/>
                          </a:solidFill>
                          <a:effectLst/>
                        </a:rPr>
                        <a:t>Component Name</a:t>
                      </a:r>
                      <a:endParaRPr lang="en-US" sz="2000" b="1" i="0" u="none" strike="noStrike" dirty="0">
                        <a:solidFill>
                          <a:schemeClr val="bg1"/>
                        </a:solidFill>
                        <a:effectLst/>
                        <a:latin typeface="Calibri"/>
                      </a:endParaRPr>
                    </a:p>
                  </a:txBody>
                  <a:tcPr marL="7621" marR="7621" marT="7620" marB="0" anchor="b"/>
                </a:tc>
                <a:tc>
                  <a:txBody>
                    <a:bodyPr/>
                    <a:lstStyle/>
                    <a:p>
                      <a:pPr algn="ctr" fontAlgn="b"/>
                      <a:r>
                        <a:rPr lang="en-US" sz="2000" b="1" u="none" strike="noStrike" dirty="0" smtClean="0">
                          <a:solidFill>
                            <a:schemeClr val="bg1"/>
                          </a:solidFill>
                          <a:effectLst/>
                        </a:rPr>
                        <a:t>Quantity</a:t>
                      </a:r>
                      <a:endParaRPr lang="en-US" sz="2000" b="1" i="0" u="none" strike="noStrike" dirty="0">
                        <a:solidFill>
                          <a:schemeClr val="bg1"/>
                        </a:solidFill>
                        <a:effectLst/>
                        <a:latin typeface="Calibri"/>
                      </a:endParaRPr>
                    </a:p>
                  </a:txBody>
                  <a:tcPr marL="7621" marR="7621" marT="7620" marB="0" anchor="b"/>
                </a:tc>
              </a:tr>
              <a:tr h="430307">
                <a:tc rowSpan="5">
                  <a:txBody>
                    <a:bodyPr/>
                    <a:lstStyle/>
                    <a:p>
                      <a:pPr algn="ctr" fontAlgn="ctr"/>
                      <a:r>
                        <a:rPr lang="en-US" sz="2000" u="none" strike="noStrike" dirty="0">
                          <a:solidFill>
                            <a:schemeClr val="bg1"/>
                          </a:solidFill>
                          <a:effectLst/>
                        </a:rPr>
                        <a:t>EPS</a:t>
                      </a:r>
                      <a:endParaRPr lang="en-US" sz="2000" b="0" i="0" u="none" strike="noStrike" dirty="0">
                        <a:solidFill>
                          <a:schemeClr val="bg1"/>
                        </a:solidFill>
                        <a:effectLst/>
                        <a:latin typeface="Calibri"/>
                      </a:endParaRPr>
                    </a:p>
                  </a:txBody>
                  <a:tcPr marL="7621" marR="7621" marT="7620" marB="0" anchor="ctr"/>
                </a:tc>
                <a:tc>
                  <a:txBody>
                    <a:bodyPr/>
                    <a:lstStyle/>
                    <a:p>
                      <a:pPr algn="l" fontAlgn="b"/>
                      <a:r>
                        <a:rPr lang="en-US" sz="2000" u="none" strike="noStrike" dirty="0">
                          <a:solidFill>
                            <a:schemeClr val="bg1"/>
                          </a:solidFill>
                          <a:effectLst/>
                        </a:rPr>
                        <a:t>Clyde Space FLEX EPS</a:t>
                      </a:r>
                      <a:endParaRPr lang="en-US" sz="2000" b="0" i="0" u="none" strike="noStrike" dirty="0">
                        <a:solidFill>
                          <a:schemeClr val="bg1"/>
                        </a:solidFill>
                        <a:effectLst/>
                        <a:latin typeface="Calibri"/>
                      </a:endParaRPr>
                    </a:p>
                  </a:txBody>
                  <a:tcPr marL="7621" marR="7621" marT="7620" marB="0" anchor="b"/>
                </a:tc>
                <a:tc>
                  <a:txBody>
                    <a:bodyPr/>
                    <a:lstStyle/>
                    <a:p>
                      <a:pPr algn="ctr" fontAlgn="b"/>
                      <a:r>
                        <a:rPr lang="en-US" sz="2000" u="none" strike="noStrike" dirty="0">
                          <a:solidFill>
                            <a:schemeClr val="bg1"/>
                          </a:solidFill>
                          <a:effectLst/>
                        </a:rPr>
                        <a:t>1</a:t>
                      </a:r>
                      <a:endParaRPr lang="en-US" sz="2000" b="0" i="0" u="none" strike="noStrike" dirty="0">
                        <a:solidFill>
                          <a:schemeClr val="bg1"/>
                        </a:solidFill>
                        <a:effectLst/>
                        <a:latin typeface="Calibri"/>
                      </a:endParaRPr>
                    </a:p>
                  </a:txBody>
                  <a:tcPr marL="7621" marR="7621" marT="7620" marB="0" anchor="b"/>
                </a:tc>
              </a:tr>
              <a:tr h="430307">
                <a:tc vMerge="1">
                  <a:txBody>
                    <a:bodyPr/>
                    <a:lstStyle/>
                    <a:p>
                      <a:endParaRPr lang="en-US"/>
                    </a:p>
                  </a:txBody>
                  <a:tcPr/>
                </a:tc>
                <a:tc>
                  <a:txBody>
                    <a:bodyPr/>
                    <a:lstStyle/>
                    <a:p>
                      <a:pPr algn="l" fontAlgn="b"/>
                      <a:r>
                        <a:rPr lang="en-US" sz="2000" u="none" strike="noStrike" dirty="0" smtClean="0">
                          <a:solidFill>
                            <a:schemeClr val="bg1"/>
                          </a:solidFill>
                          <a:effectLst/>
                        </a:rPr>
                        <a:t>CS 30 </a:t>
                      </a:r>
                      <a:r>
                        <a:rPr lang="en-US" sz="2000" u="none" strike="noStrike" dirty="0" err="1" smtClean="0">
                          <a:solidFill>
                            <a:schemeClr val="bg1"/>
                          </a:solidFill>
                          <a:effectLst/>
                        </a:rPr>
                        <a:t>Whr</a:t>
                      </a:r>
                      <a:r>
                        <a:rPr lang="en-US" sz="2000" u="none" strike="noStrike" dirty="0" smtClean="0">
                          <a:solidFill>
                            <a:schemeClr val="bg1"/>
                          </a:solidFill>
                          <a:effectLst/>
                        </a:rPr>
                        <a:t> Battery</a:t>
                      </a:r>
                      <a:endParaRPr lang="en-US" sz="2000" b="0" i="0" u="none" strike="noStrike" dirty="0">
                        <a:solidFill>
                          <a:schemeClr val="bg1"/>
                        </a:solidFill>
                        <a:effectLst/>
                        <a:latin typeface="Calibri"/>
                      </a:endParaRPr>
                    </a:p>
                  </a:txBody>
                  <a:tcPr marL="7621" marR="7621" marT="7620" marB="0" anchor="b"/>
                </a:tc>
                <a:tc>
                  <a:txBody>
                    <a:bodyPr/>
                    <a:lstStyle/>
                    <a:p>
                      <a:pPr algn="ctr" fontAlgn="b"/>
                      <a:r>
                        <a:rPr lang="en-US" sz="2000" b="0" i="0" u="none" strike="noStrike" dirty="0">
                          <a:solidFill>
                            <a:schemeClr val="bg1"/>
                          </a:solidFill>
                          <a:effectLst/>
                          <a:latin typeface="+mn-lt"/>
                        </a:rPr>
                        <a:t>2</a:t>
                      </a:r>
                      <a:endParaRPr lang="en-US" sz="2000" b="0" i="0" u="none" strike="noStrike" dirty="0">
                        <a:solidFill>
                          <a:schemeClr val="bg1"/>
                        </a:solidFill>
                        <a:effectLst/>
                        <a:latin typeface="Calibri"/>
                      </a:endParaRPr>
                    </a:p>
                  </a:txBody>
                  <a:tcPr marL="7621" marR="7621" marT="7620" marB="0" anchor="b"/>
                </a:tc>
              </a:tr>
              <a:tr h="617220">
                <a:tc vMerge="1">
                  <a:txBody>
                    <a:bodyPr/>
                    <a:lstStyle/>
                    <a:p>
                      <a:endParaRPr lang="en-US"/>
                    </a:p>
                  </a:txBody>
                  <a:tcPr/>
                </a:tc>
                <a:tc>
                  <a:txBody>
                    <a:bodyPr/>
                    <a:lstStyle/>
                    <a:p>
                      <a:pPr algn="l" fontAlgn="b"/>
                      <a:r>
                        <a:rPr lang="en-US" sz="2000" u="none" strike="noStrike" dirty="0">
                          <a:solidFill>
                            <a:schemeClr val="bg1"/>
                          </a:solidFill>
                          <a:effectLst/>
                        </a:rPr>
                        <a:t>CS Deployable Double Sided 6U Panels</a:t>
                      </a:r>
                      <a:endParaRPr lang="en-US" sz="2000" b="0" i="0" u="none" strike="noStrike" dirty="0">
                        <a:solidFill>
                          <a:schemeClr val="bg1"/>
                        </a:solidFill>
                        <a:effectLst/>
                        <a:latin typeface="Calibri"/>
                      </a:endParaRPr>
                    </a:p>
                  </a:txBody>
                  <a:tcPr marL="7621" marR="7621" marT="7620" marB="0" anchor="b"/>
                </a:tc>
                <a:tc>
                  <a:txBody>
                    <a:bodyPr/>
                    <a:lstStyle/>
                    <a:p>
                      <a:pPr algn="ctr" fontAlgn="b"/>
                      <a:r>
                        <a:rPr lang="en-US" sz="2000" b="0" i="0" u="none" strike="noStrike" dirty="0" smtClean="0">
                          <a:solidFill>
                            <a:schemeClr val="bg1"/>
                          </a:solidFill>
                          <a:effectLst/>
                          <a:latin typeface="+mn-lt"/>
                        </a:rPr>
                        <a:t>6</a:t>
                      </a:r>
                      <a:endParaRPr lang="en-US" sz="2000" b="0" i="0" u="none" strike="noStrike" dirty="0">
                        <a:solidFill>
                          <a:schemeClr val="bg1"/>
                        </a:solidFill>
                        <a:effectLst/>
                        <a:latin typeface="Calibri"/>
                      </a:endParaRPr>
                    </a:p>
                  </a:txBody>
                  <a:tcPr marL="7621" marR="7621" marT="7620" marB="0" anchor="b"/>
                </a:tc>
              </a:tr>
              <a:tr h="617220">
                <a:tc vMerge="1">
                  <a:txBody>
                    <a:bodyPr/>
                    <a:lstStyle/>
                    <a:p>
                      <a:endParaRPr lang="en-US"/>
                    </a:p>
                  </a:txBody>
                  <a:tcPr/>
                </a:tc>
                <a:tc>
                  <a:txBody>
                    <a:bodyPr/>
                    <a:lstStyle/>
                    <a:p>
                      <a:pPr algn="l" fontAlgn="b"/>
                      <a:r>
                        <a:rPr lang="en-US" sz="2000" b="0" i="0" u="none" strike="noStrike" dirty="0" smtClean="0">
                          <a:solidFill>
                            <a:schemeClr val="bg1"/>
                          </a:solidFill>
                          <a:effectLst/>
                          <a:latin typeface="Calibri"/>
                        </a:rPr>
                        <a:t>CS 6U Body Mounted Solar Panels</a:t>
                      </a:r>
                      <a:endParaRPr lang="en-US" sz="2000" b="0" i="0" u="none" strike="noStrike" dirty="0">
                        <a:solidFill>
                          <a:schemeClr val="bg1"/>
                        </a:solidFill>
                        <a:effectLst/>
                        <a:latin typeface="Calibri"/>
                      </a:endParaRPr>
                    </a:p>
                  </a:txBody>
                  <a:tcPr marL="7621" marR="7621" marT="7620" marB="0" anchor="b"/>
                </a:tc>
                <a:tc>
                  <a:txBody>
                    <a:bodyPr/>
                    <a:lstStyle/>
                    <a:p>
                      <a:pPr algn="ctr" fontAlgn="b"/>
                      <a:r>
                        <a:rPr lang="en-US" sz="2000" b="0" i="0" u="none" strike="noStrike" dirty="0" smtClean="0">
                          <a:solidFill>
                            <a:schemeClr val="bg1"/>
                          </a:solidFill>
                          <a:effectLst/>
                          <a:latin typeface="Calibri"/>
                        </a:rPr>
                        <a:t>2</a:t>
                      </a:r>
                      <a:endParaRPr lang="en-US" sz="2000" b="0" i="0" u="none" strike="noStrike" dirty="0">
                        <a:solidFill>
                          <a:schemeClr val="bg1"/>
                        </a:solidFill>
                        <a:effectLst/>
                        <a:latin typeface="Calibri"/>
                      </a:endParaRPr>
                    </a:p>
                  </a:txBody>
                  <a:tcPr marL="7621" marR="7621" marT="7620" marB="0" anchor="b"/>
                </a:tc>
              </a:tr>
              <a:tr h="430307">
                <a:tc vMerge="1">
                  <a:txBody>
                    <a:bodyPr/>
                    <a:lstStyle/>
                    <a:p>
                      <a:pPr algn="ctr" fontAlgn="ctr"/>
                      <a:endParaRPr lang="en-US" sz="2000" b="0" i="0" u="none" strike="noStrike" dirty="0">
                        <a:solidFill>
                          <a:schemeClr val="bg1"/>
                        </a:solidFill>
                        <a:effectLst/>
                        <a:latin typeface="Calibri"/>
                      </a:endParaRPr>
                    </a:p>
                  </a:txBody>
                  <a:tcPr marL="7621" marR="7621" marT="7620" marB="0" anchor="ctr"/>
                </a:tc>
                <a:tc>
                  <a:txBody>
                    <a:bodyPr/>
                    <a:lstStyle/>
                    <a:p>
                      <a:pPr algn="l" fontAlgn="b"/>
                      <a:r>
                        <a:rPr lang="en-US" sz="2000" b="0" i="0" u="none" strike="noStrike" dirty="0" smtClean="0">
                          <a:solidFill>
                            <a:schemeClr val="bg1"/>
                          </a:solidFill>
                          <a:effectLst/>
                          <a:latin typeface="Calibri"/>
                        </a:rPr>
                        <a:t>K/</a:t>
                      </a:r>
                      <a:r>
                        <a:rPr lang="en-US" sz="2000" b="0" i="0" u="none" strike="noStrike" dirty="0" err="1" smtClean="0">
                          <a:solidFill>
                            <a:schemeClr val="bg1"/>
                          </a:solidFill>
                          <a:effectLst/>
                          <a:latin typeface="Calibri"/>
                        </a:rPr>
                        <a:t>Ka</a:t>
                      </a:r>
                      <a:r>
                        <a:rPr lang="en-US" sz="2000" b="0" i="0" u="none" strike="noStrike" dirty="0" smtClean="0">
                          <a:solidFill>
                            <a:schemeClr val="bg1"/>
                          </a:solidFill>
                          <a:effectLst/>
                          <a:latin typeface="Calibri"/>
                        </a:rPr>
                        <a:t>-Band Reflectarray</a:t>
                      </a:r>
                      <a:endParaRPr lang="en-US" sz="2000" b="0" i="0" u="none" strike="noStrike" dirty="0">
                        <a:solidFill>
                          <a:schemeClr val="bg1"/>
                        </a:solidFill>
                        <a:effectLst/>
                        <a:latin typeface="Calibri"/>
                      </a:endParaRPr>
                    </a:p>
                  </a:txBody>
                  <a:tcPr marL="7621" marR="7621" marT="7620" marB="0" anchor="b"/>
                </a:tc>
                <a:tc>
                  <a:txBody>
                    <a:bodyPr/>
                    <a:lstStyle/>
                    <a:p>
                      <a:pPr algn="ctr" fontAlgn="b"/>
                      <a:r>
                        <a:rPr lang="en-US" sz="2000" b="0" i="0" u="none" strike="noStrike" dirty="0" smtClean="0">
                          <a:solidFill>
                            <a:schemeClr val="bg1"/>
                          </a:solidFill>
                          <a:effectLst/>
                          <a:latin typeface="Calibri"/>
                        </a:rPr>
                        <a:t>1</a:t>
                      </a:r>
                      <a:endParaRPr lang="en-US" sz="2000" b="0" i="0" u="none" strike="noStrike" dirty="0">
                        <a:solidFill>
                          <a:schemeClr val="bg1"/>
                        </a:solidFill>
                        <a:effectLst/>
                        <a:latin typeface="Calibri"/>
                      </a:endParaRPr>
                    </a:p>
                  </a:txBody>
                  <a:tcPr marL="7621" marR="7621" marT="7620" marB="0" anchor="b"/>
                </a:tc>
              </a:tr>
            </a:tbl>
          </a:graphicData>
        </a:graphic>
      </p:graphicFrame>
      <p:sp>
        <p:nvSpPr>
          <p:cNvPr id="6" name="Content Placeholder 7"/>
          <p:cNvSpPr txBox="1">
            <a:spLocks/>
          </p:cNvSpPr>
          <p:nvPr/>
        </p:nvSpPr>
        <p:spPr>
          <a:xfrm>
            <a:off x="3103726" y="6006353"/>
            <a:ext cx="2983813" cy="3014881"/>
          </a:xfrm>
          <a:prstGeom prst="rect">
            <a:avLst/>
          </a:prstGeom>
        </p:spPr>
        <p:txBody>
          <a:bodyPr vert="horz" lIns="130583" tIns="65291" rIns="130583" bIns="65291" rtlCol="0">
            <a:normAutofit fontScale="47500" lnSpcReduction="20000"/>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a:buNone/>
            </a:pPr>
            <a:r>
              <a:rPr lang="en-US" sz="5100" dirty="0"/>
              <a:t>Clyde Space FLEX </a:t>
            </a:r>
            <a:r>
              <a:rPr lang="en-US" sz="5100" dirty="0" smtClean="0"/>
              <a:t>EPS</a:t>
            </a:r>
          </a:p>
          <a:p>
            <a:pPr>
              <a:buFontTx/>
              <a:buChar char="-"/>
            </a:pPr>
            <a:r>
              <a:rPr lang="en-US" sz="4200" dirty="0" smtClean="0"/>
              <a:t>12 </a:t>
            </a:r>
            <a:r>
              <a:rPr lang="en-US" sz="4200" dirty="0"/>
              <a:t>BCR inputs, enough for many solar </a:t>
            </a:r>
            <a:r>
              <a:rPr lang="en-US" sz="4200" dirty="0" smtClean="0"/>
              <a:t>panels</a:t>
            </a:r>
          </a:p>
          <a:p>
            <a:pPr>
              <a:buFontTx/>
              <a:buChar char="-"/>
            </a:pPr>
            <a:r>
              <a:rPr lang="en-US" sz="4200" dirty="0" smtClean="0"/>
              <a:t>On </a:t>
            </a:r>
            <a:r>
              <a:rPr lang="en-US" sz="4200" dirty="0"/>
              <a:t>board over/under charge </a:t>
            </a:r>
            <a:r>
              <a:rPr lang="en-US" sz="4200" dirty="0" smtClean="0"/>
              <a:t>protection</a:t>
            </a:r>
          </a:p>
          <a:p>
            <a:pPr>
              <a:buFontTx/>
              <a:buChar char="-"/>
            </a:pPr>
            <a:r>
              <a:rPr lang="en-US" sz="4200" dirty="0" smtClean="0"/>
              <a:t>Placed </a:t>
            </a:r>
            <a:r>
              <a:rPr lang="en-US" sz="4200" dirty="0"/>
              <a:t>in vault for radiation mitigation</a:t>
            </a:r>
          </a:p>
          <a:p>
            <a:pPr marL="0" indent="0">
              <a:buNone/>
            </a:pPr>
            <a:endParaRPr lang="en-US" sz="2400" dirty="0"/>
          </a:p>
          <a:p>
            <a:pPr marL="0" indent="0" fontAlgn="b">
              <a:buNone/>
            </a:pPr>
            <a:endParaRPr lang="en-US" sz="2400" dirty="0"/>
          </a:p>
        </p:txBody>
      </p:sp>
      <p:pic>
        <p:nvPicPr>
          <p:cNvPr id="5124" name="Picture 4" descr="FleXible EPS"/>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205344" y="5029200"/>
            <a:ext cx="2571750" cy="866776"/>
          </a:xfrm>
          <a:prstGeom prst="rect">
            <a:avLst/>
          </a:prstGeom>
          <a:noFill/>
          <a:extLst>
            <a:ext uri="{909E8E84-426E-40dd-AFC4-6F175D3DCCD1}">
              <a14:hiddenFill xmlns:a14="http://schemas.microsoft.com/office/drawing/2010/main" xmlns="">
                <a:solidFill>
                  <a:srgbClr val="FFFFFF"/>
                </a:solidFill>
              </a14:hiddenFill>
            </a:ext>
          </a:extLst>
        </p:spPr>
      </p:pic>
      <p:pic>
        <p:nvPicPr>
          <p:cNvPr id="5126" name="Picture 6" descr="CubeSat Standalone Batte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8187" y="5085293"/>
            <a:ext cx="2571750" cy="167640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Content Placeholder 7"/>
          <p:cNvSpPr txBox="1">
            <a:spLocks/>
          </p:cNvSpPr>
          <p:nvPr/>
        </p:nvSpPr>
        <p:spPr>
          <a:xfrm>
            <a:off x="6114312" y="6829694"/>
            <a:ext cx="3334490" cy="1704708"/>
          </a:xfrm>
          <a:prstGeom prst="rect">
            <a:avLst/>
          </a:prstGeom>
        </p:spPr>
        <p:txBody>
          <a:bodyPr vert="horz" lIns="130583" tIns="65291" rIns="130583" bIns="65291" rtlCol="0">
            <a:normAutofit fontScale="92500" lnSpcReduction="10000"/>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a:buNone/>
            </a:pPr>
            <a:r>
              <a:rPr lang="en-US" sz="2400" dirty="0"/>
              <a:t>Clyde Space </a:t>
            </a:r>
            <a:r>
              <a:rPr lang="en-US" sz="2400" dirty="0" smtClean="0"/>
              <a:t>Batteries</a:t>
            </a:r>
          </a:p>
          <a:p>
            <a:pPr lvl="1"/>
            <a:r>
              <a:rPr lang="en-US" sz="2200" dirty="0"/>
              <a:t>30 </a:t>
            </a:r>
            <a:r>
              <a:rPr lang="en-US" sz="2200" dirty="0" err="1"/>
              <a:t>Whr</a:t>
            </a:r>
            <a:r>
              <a:rPr lang="en-US" sz="2200" dirty="0"/>
              <a:t> batteries, sync with PDM board</a:t>
            </a:r>
          </a:p>
          <a:p>
            <a:pPr lvl="1"/>
            <a:r>
              <a:rPr lang="en-US" sz="2200" dirty="0"/>
              <a:t>Built in heaters</a:t>
            </a:r>
          </a:p>
          <a:p>
            <a:pPr marL="0" indent="0">
              <a:buNone/>
            </a:pPr>
            <a:endParaRPr lang="en-US" sz="2400" dirty="0" smtClean="0"/>
          </a:p>
          <a:p>
            <a:pPr marL="0" indent="0">
              <a:buNone/>
            </a:pPr>
            <a:endParaRPr lang="en-US" sz="2400" dirty="0"/>
          </a:p>
          <a:p>
            <a:pPr marL="0" indent="0">
              <a:buNone/>
            </a:pPr>
            <a:endParaRPr lang="en-US" sz="2400" dirty="0"/>
          </a:p>
          <a:p>
            <a:pPr marL="0" indent="0" fontAlgn="b">
              <a:buNone/>
            </a:pPr>
            <a:endParaRPr lang="en-US" sz="2400" dirty="0"/>
          </a:p>
        </p:txBody>
      </p:sp>
      <p:sp>
        <p:nvSpPr>
          <p:cNvPr id="18" name="Content Placeholder 7"/>
          <p:cNvSpPr txBox="1">
            <a:spLocks/>
          </p:cNvSpPr>
          <p:nvPr/>
        </p:nvSpPr>
        <p:spPr>
          <a:xfrm>
            <a:off x="9442419" y="5142020"/>
            <a:ext cx="5042936" cy="2037329"/>
          </a:xfrm>
          <a:prstGeom prst="rect">
            <a:avLst/>
          </a:prstGeom>
        </p:spPr>
        <p:txBody>
          <a:bodyPr vert="horz" lIns="130583" tIns="65291" rIns="130583" bIns="65291" rtlCol="0">
            <a:normAutofit/>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fontAlgn="b">
              <a:buNone/>
            </a:pPr>
            <a:r>
              <a:rPr lang="en-US" sz="2200" dirty="0" smtClean="0"/>
              <a:t>Clyde Space Customized Solar Panels</a:t>
            </a:r>
            <a:endParaRPr lang="en-US" sz="2200" dirty="0"/>
          </a:p>
          <a:p>
            <a:pPr fontAlgn="b"/>
            <a:r>
              <a:rPr lang="en-US" sz="2200" dirty="0"/>
              <a:t>24 cells per face </a:t>
            </a:r>
          </a:p>
          <a:p>
            <a:pPr lvl="1" fontAlgn="b"/>
            <a:r>
              <a:rPr lang="en-US" sz="1600" dirty="0"/>
              <a:t> </a:t>
            </a:r>
            <a:r>
              <a:rPr lang="en-US" sz="1600" dirty="0" smtClean="0"/>
              <a:t>48 </a:t>
            </a:r>
            <a:r>
              <a:rPr lang="en-US" sz="1600" dirty="0"/>
              <a:t>cells on one panel </a:t>
            </a:r>
            <a:r>
              <a:rPr lang="en-US" sz="1600" dirty="0" smtClean="0"/>
              <a:t>(double-sided)</a:t>
            </a:r>
            <a:endParaRPr lang="en-US" sz="1600" dirty="0"/>
          </a:p>
          <a:p>
            <a:pPr fontAlgn="b"/>
            <a:r>
              <a:rPr lang="en-US" sz="2200" dirty="0"/>
              <a:t>Solar Cell Efficiency: 28.3%</a:t>
            </a:r>
          </a:p>
          <a:p>
            <a:pPr fontAlgn="b"/>
            <a:r>
              <a:rPr lang="en-US" sz="2200" dirty="0"/>
              <a:t>Customization </a:t>
            </a:r>
            <a:r>
              <a:rPr lang="en-US" sz="2200" dirty="0" smtClean="0"/>
              <a:t>Required</a:t>
            </a:r>
          </a:p>
          <a:p>
            <a:pPr marL="0" indent="0" fontAlgn="b">
              <a:buNone/>
            </a:pPr>
            <a:endParaRPr lang="en-US" sz="3900" dirty="0"/>
          </a:p>
          <a:p>
            <a:pPr marL="0" indent="0" fontAlgn="b">
              <a:buNone/>
            </a:pPr>
            <a:endParaRPr lang="en-US" sz="2400" dirty="0"/>
          </a:p>
        </p:txBody>
      </p:sp>
      <p:sp>
        <p:nvSpPr>
          <p:cNvPr id="13" name="Slide Number Placeholder 12"/>
          <p:cNvSpPr>
            <a:spLocks noGrp="1"/>
          </p:cNvSpPr>
          <p:nvPr>
            <p:ph type="sldNum" sz="quarter" idx="11"/>
          </p:nvPr>
        </p:nvSpPr>
        <p:spPr/>
        <p:txBody>
          <a:bodyPr/>
          <a:lstStyle/>
          <a:p>
            <a:fld id="{C293C775-0233-47A9-932A-C5BFCD1F1B09}" type="slidenum">
              <a:rPr lang="en-US" smtClean="0"/>
              <a:pPr/>
              <a:t>21</a:t>
            </a:fld>
            <a:endParaRPr lang="en-US" dirty="0"/>
          </a:p>
        </p:txBody>
      </p:sp>
      <p:sp>
        <p:nvSpPr>
          <p:cNvPr id="14" name="Content Placeholder 7"/>
          <p:cNvSpPr txBox="1">
            <a:spLocks/>
          </p:cNvSpPr>
          <p:nvPr/>
        </p:nvSpPr>
        <p:spPr>
          <a:xfrm>
            <a:off x="9512330" y="7501242"/>
            <a:ext cx="5042936" cy="970529"/>
          </a:xfrm>
          <a:prstGeom prst="rect">
            <a:avLst/>
          </a:prstGeom>
        </p:spPr>
        <p:txBody>
          <a:bodyPr vert="horz" lIns="130583" tIns="65291" rIns="130583" bIns="65291" rtlCol="0">
            <a:normAutofit/>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fontAlgn="b">
              <a:buNone/>
            </a:pPr>
            <a:r>
              <a:rPr lang="en-US" sz="2200" dirty="0" smtClean="0"/>
              <a:t>K/</a:t>
            </a:r>
            <a:r>
              <a:rPr lang="en-US" sz="2200" dirty="0" err="1" smtClean="0"/>
              <a:t>Ka</a:t>
            </a:r>
            <a:r>
              <a:rPr lang="en-US" sz="2200" dirty="0" smtClean="0"/>
              <a:t>-Band </a:t>
            </a:r>
            <a:r>
              <a:rPr lang="en-US" sz="2200" dirty="0" err="1" smtClean="0"/>
              <a:t>Reflectarray</a:t>
            </a:r>
            <a:r>
              <a:rPr lang="en-US" sz="2200" dirty="0" smtClean="0"/>
              <a:t> (ISARA)</a:t>
            </a:r>
            <a:endParaRPr lang="en-US" sz="2200" dirty="0"/>
          </a:p>
          <a:p>
            <a:pPr fontAlgn="b"/>
            <a:r>
              <a:rPr lang="en-US" sz="2200" dirty="0"/>
              <a:t>24 cells </a:t>
            </a:r>
            <a:r>
              <a:rPr lang="en-US" sz="2200" dirty="0" smtClean="0"/>
              <a:t>integrated into reflectarray</a:t>
            </a:r>
            <a:endParaRPr lang="en-US" sz="3900" dirty="0"/>
          </a:p>
          <a:p>
            <a:pPr marL="0" indent="0" fontAlgn="b">
              <a:buNone/>
            </a:pPr>
            <a:endParaRPr lang="en-US" sz="2400" dirty="0"/>
          </a:p>
        </p:txBody>
      </p:sp>
      <p:pic>
        <p:nvPicPr>
          <p:cNvPr id="15" name="Picture 14"/>
          <p:cNvPicPr>
            <a:picLocks noChangeAspect="1"/>
          </p:cNvPicPr>
          <p:nvPr/>
        </p:nvPicPr>
        <p:blipFill>
          <a:blip r:embed="rId6"/>
          <a:stretch>
            <a:fillRect/>
          </a:stretch>
        </p:blipFill>
        <p:spPr>
          <a:xfrm>
            <a:off x="9108395" y="1599321"/>
            <a:ext cx="5376960" cy="3613665"/>
          </a:xfrm>
          <a:prstGeom prst="rect">
            <a:avLst/>
          </a:prstGeom>
        </p:spPr>
      </p:pic>
    </p:spTree>
    <p:extLst>
      <p:ext uri="{BB962C8B-B14F-4D97-AF65-F5344CB8AC3E}">
        <p14:creationId xmlns:p14="http://schemas.microsoft.com/office/powerpoint/2010/main" val="19380477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Attitude Determination &amp; Control</a:t>
            </a:r>
            <a:endParaRPr lang="en-US" dirty="0"/>
          </a:p>
        </p:txBody>
      </p:sp>
      <p:sp>
        <p:nvSpPr>
          <p:cNvPr id="4" name="Date Placeholder 3"/>
          <p:cNvSpPr>
            <a:spLocks noGrp="1"/>
          </p:cNvSpPr>
          <p:nvPr>
            <p:ph type="dt" sz="half" idx="4294967295"/>
          </p:nvPr>
        </p:nvSpPr>
        <p:spPr>
          <a:xfrm>
            <a:off x="3429000" y="8475138"/>
            <a:ext cx="3413760" cy="486833"/>
          </a:xfrm>
          <a:prstGeom prst="rect">
            <a:avLst/>
          </a:prstGeom>
        </p:spPr>
        <p:txBody>
          <a:bodyPr lIns="91417" tIns="45709" rIns="91417" bIns="45709"/>
          <a:lstStyle/>
          <a:p>
            <a:fld id="{DA161BC7-CB18-4622-BA26-FF5100E22755}" type="datetime1">
              <a:rPr lang="en-US" smtClean="0"/>
              <a:pPr/>
              <a:t>4/18/2016</a:t>
            </a:fld>
            <a:endParaRPr lang="en-US"/>
          </a:p>
        </p:txBody>
      </p:sp>
      <p:sp>
        <p:nvSpPr>
          <p:cNvPr id="13" name="Slide Number Placeholder 12"/>
          <p:cNvSpPr>
            <a:spLocks noGrp="1"/>
          </p:cNvSpPr>
          <p:nvPr>
            <p:ph type="sldNum" sz="quarter" idx="11"/>
          </p:nvPr>
        </p:nvSpPr>
        <p:spPr/>
        <p:txBody>
          <a:bodyPr/>
          <a:lstStyle/>
          <a:p>
            <a:fld id="{C293C775-0233-47A9-932A-C5BFCD1F1B09}" type="slidenum">
              <a:rPr lang="en-US" smtClean="0"/>
              <a:pPr/>
              <a:t>22</a:t>
            </a:fld>
            <a:endParaRPr lang="en-US" dirty="0"/>
          </a:p>
        </p:txBody>
      </p:sp>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1453" t="27387" r="19178" b="26804"/>
          <a:stretch/>
        </p:blipFill>
        <p:spPr bwMode="auto">
          <a:xfrm>
            <a:off x="8001000" y="3048000"/>
            <a:ext cx="6501662" cy="525287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7407" b="68889" l="20417" r="43125"/>
                    </a14:imgEffect>
                  </a14:imgLayer>
                </a14:imgProps>
              </a:ext>
              <a:ext uri="{28A0092B-C50C-407E-A947-70E740481C1C}">
                <a14:useLocalDpi xmlns:a14="http://schemas.microsoft.com/office/drawing/2010/main" val="0"/>
              </a:ext>
            </a:extLst>
          </a:blip>
          <a:srcRect l="19391" t="35946" r="56487" b="30180"/>
          <a:stretch/>
        </p:blipFill>
        <p:spPr bwMode="auto">
          <a:xfrm>
            <a:off x="2603571" y="2590412"/>
            <a:ext cx="3683958" cy="29100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aphicFrame>
        <p:nvGraphicFramePr>
          <p:cNvPr id="19" name="Content Placeholder 3"/>
          <p:cNvGraphicFramePr>
            <a:graphicFrameLocks noGrp="1"/>
          </p:cNvGraphicFramePr>
          <p:nvPr>
            <p:ph idx="1"/>
            <p:extLst/>
          </p:nvPr>
        </p:nvGraphicFramePr>
        <p:xfrm>
          <a:off x="2895600" y="1697407"/>
          <a:ext cx="5867400" cy="1045794"/>
        </p:xfrm>
        <a:graphic>
          <a:graphicData uri="http://schemas.openxmlformats.org/drawingml/2006/table">
            <a:tbl>
              <a:tblPr firstCol="1">
                <a:tableStyleId>{BC89EF96-8CEA-46FF-86C4-4CE0E7609802}</a:tableStyleId>
              </a:tblPr>
              <a:tblGrid>
                <a:gridCol w="1674155"/>
                <a:gridCol w="2792569"/>
                <a:gridCol w="1400676"/>
              </a:tblGrid>
              <a:tr h="522897">
                <a:tc>
                  <a:txBody>
                    <a:bodyPr/>
                    <a:lstStyle/>
                    <a:p>
                      <a:pPr algn="ctr" fontAlgn="ctr"/>
                      <a:r>
                        <a:rPr lang="en-US" sz="2400" b="1" u="none" strike="noStrike" dirty="0" smtClean="0">
                          <a:solidFill>
                            <a:schemeClr val="bg1"/>
                          </a:solidFill>
                          <a:effectLst/>
                        </a:rPr>
                        <a:t>Subsystem</a:t>
                      </a:r>
                      <a:endParaRPr lang="en-US" sz="2400" b="1" i="0" u="none" strike="noStrike" dirty="0">
                        <a:solidFill>
                          <a:schemeClr val="bg1"/>
                        </a:solidFill>
                        <a:effectLst/>
                        <a:latin typeface="Calibri"/>
                      </a:endParaRPr>
                    </a:p>
                  </a:txBody>
                  <a:tcPr marL="7621" marR="7621" marT="7620" marB="0" anchor="ctr"/>
                </a:tc>
                <a:tc>
                  <a:txBody>
                    <a:bodyPr/>
                    <a:lstStyle/>
                    <a:p>
                      <a:pPr algn="ctr" fontAlgn="b"/>
                      <a:r>
                        <a:rPr lang="en-US" sz="2400" b="1" u="none" strike="noStrike" dirty="0" smtClean="0">
                          <a:solidFill>
                            <a:schemeClr val="bg1"/>
                          </a:solidFill>
                          <a:effectLst/>
                        </a:rPr>
                        <a:t>Component Name</a:t>
                      </a:r>
                      <a:endParaRPr lang="en-US" sz="2400" b="1" i="0" u="none" strike="noStrike" dirty="0">
                        <a:solidFill>
                          <a:schemeClr val="bg1"/>
                        </a:solidFill>
                        <a:effectLst/>
                        <a:latin typeface="Calibri"/>
                      </a:endParaRPr>
                    </a:p>
                  </a:txBody>
                  <a:tcPr marL="7621" marR="7621" marT="7620" marB="0" anchor="ctr"/>
                </a:tc>
                <a:tc>
                  <a:txBody>
                    <a:bodyPr/>
                    <a:lstStyle/>
                    <a:p>
                      <a:pPr algn="ctr" fontAlgn="b"/>
                      <a:r>
                        <a:rPr lang="en-US" sz="2400" b="1" u="none" strike="noStrike" dirty="0" smtClean="0">
                          <a:solidFill>
                            <a:schemeClr val="bg1"/>
                          </a:solidFill>
                          <a:effectLst/>
                        </a:rPr>
                        <a:t>Quantity</a:t>
                      </a:r>
                      <a:endParaRPr lang="en-US" sz="2400" b="1" i="0" u="none" strike="noStrike" dirty="0">
                        <a:solidFill>
                          <a:schemeClr val="bg1"/>
                        </a:solidFill>
                        <a:effectLst/>
                        <a:latin typeface="Calibri"/>
                      </a:endParaRPr>
                    </a:p>
                  </a:txBody>
                  <a:tcPr marL="7621" marR="7621" marT="7620" marB="0" anchor="ctr"/>
                </a:tc>
              </a:tr>
              <a:tr h="522897">
                <a:tc>
                  <a:txBody>
                    <a:bodyPr/>
                    <a:lstStyle/>
                    <a:p>
                      <a:pPr algn="ctr" fontAlgn="ctr"/>
                      <a:r>
                        <a:rPr lang="en-US" sz="2400" u="none" strike="noStrike" dirty="0" smtClean="0">
                          <a:solidFill>
                            <a:schemeClr val="bg1"/>
                          </a:solidFill>
                          <a:effectLst/>
                        </a:rPr>
                        <a:t>ADCS</a:t>
                      </a:r>
                      <a:endParaRPr lang="en-US" sz="2400" b="0" i="0" u="none" strike="noStrike" dirty="0">
                        <a:solidFill>
                          <a:schemeClr val="bg1"/>
                        </a:solidFill>
                        <a:effectLst/>
                        <a:latin typeface="Calibri"/>
                      </a:endParaRPr>
                    </a:p>
                  </a:txBody>
                  <a:tcPr marL="7621" marR="7621" marT="7620" marB="0" anchor="ctr"/>
                </a:tc>
                <a:tc>
                  <a:txBody>
                    <a:bodyPr/>
                    <a:lstStyle/>
                    <a:p>
                      <a:pPr algn="ctr" fontAlgn="b"/>
                      <a:r>
                        <a:rPr lang="en-US" sz="2400" u="none" strike="noStrike" dirty="0" smtClean="0">
                          <a:solidFill>
                            <a:schemeClr val="bg1"/>
                          </a:solidFill>
                          <a:effectLst/>
                        </a:rPr>
                        <a:t>BCT-XACT Module</a:t>
                      </a:r>
                      <a:endParaRPr lang="en-US" sz="2400" b="0" i="0" u="none" strike="noStrike" dirty="0">
                        <a:solidFill>
                          <a:schemeClr val="bg1"/>
                        </a:solidFill>
                        <a:effectLst/>
                        <a:latin typeface="Calibri"/>
                      </a:endParaRPr>
                    </a:p>
                  </a:txBody>
                  <a:tcPr marL="7621" marR="7621" marT="7620" marB="0" anchor="ctr"/>
                </a:tc>
                <a:tc>
                  <a:txBody>
                    <a:bodyPr/>
                    <a:lstStyle/>
                    <a:p>
                      <a:pPr algn="ctr" fontAlgn="b"/>
                      <a:r>
                        <a:rPr lang="en-US" sz="2400" u="none" strike="noStrike" dirty="0">
                          <a:solidFill>
                            <a:schemeClr val="bg1"/>
                          </a:solidFill>
                          <a:effectLst/>
                        </a:rPr>
                        <a:t>1</a:t>
                      </a:r>
                      <a:endParaRPr lang="en-US" sz="2400" b="0" i="0" u="none" strike="noStrike" dirty="0">
                        <a:solidFill>
                          <a:schemeClr val="bg1"/>
                        </a:solidFill>
                        <a:effectLst/>
                        <a:latin typeface="Calibri"/>
                      </a:endParaRPr>
                    </a:p>
                  </a:txBody>
                  <a:tcPr marL="7621" marR="7621" marT="7620" marB="0" anchor="ctr"/>
                </a:tc>
              </a:tr>
            </a:tbl>
          </a:graphicData>
        </a:graphic>
      </p:graphicFrame>
      <p:sp>
        <p:nvSpPr>
          <p:cNvPr id="11" name="TextBox 10"/>
          <p:cNvSpPr txBox="1"/>
          <p:nvPr/>
        </p:nvSpPr>
        <p:spPr>
          <a:xfrm>
            <a:off x="2743202" y="5263308"/>
            <a:ext cx="5486400" cy="3170076"/>
          </a:xfrm>
          <a:prstGeom prst="rect">
            <a:avLst/>
          </a:prstGeom>
          <a:noFill/>
        </p:spPr>
        <p:txBody>
          <a:bodyPr wrap="square" lIns="91417" tIns="45709" rIns="91417" bIns="45709" rtlCol="0">
            <a:spAutoFit/>
          </a:bodyPr>
          <a:lstStyle/>
          <a:p>
            <a:pPr marL="457087" indent="-457087">
              <a:buFont typeface="Arial" panose="020B0604020202020204" pitchFamily="34" charset="0"/>
              <a:buChar char="•"/>
            </a:pPr>
            <a:r>
              <a:rPr lang="en-US" dirty="0" smtClean="0">
                <a:solidFill>
                  <a:schemeClr val="bg1"/>
                </a:solidFill>
              </a:rPr>
              <a:t>Size: 0.5U </a:t>
            </a:r>
          </a:p>
          <a:p>
            <a:pPr marL="457087" indent="-457087">
              <a:buFont typeface="Arial" panose="020B0604020202020204" pitchFamily="34" charset="0"/>
              <a:buChar char="•"/>
            </a:pPr>
            <a:r>
              <a:rPr lang="en-US" dirty="0" smtClean="0">
                <a:solidFill>
                  <a:schemeClr val="bg1"/>
                </a:solidFill>
              </a:rPr>
              <a:t>Pointing Accuracy: </a:t>
            </a:r>
            <a:r>
              <a:rPr lang="en-US" dirty="0" smtClean="0">
                <a:solidFill>
                  <a:schemeClr val="bg1"/>
                </a:solidFill>
                <a:cs typeface="Times New Roman" panose="02020603050405020304" pitchFamily="18" charset="0"/>
              </a:rPr>
              <a:t>±</a:t>
            </a:r>
            <a:r>
              <a:rPr lang="en-US" dirty="0" smtClean="0">
                <a:solidFill>
                  <a:schemeClr val="bg1"/>
                </a:solidFill>
              </a:rPr>
              <a:t>0.003</a:t>
            </a:r>
            <a:r>
              <a:rPr lang="en-US" dirty="0" smtClean="0">
                <a:solidFill>
                  <a:schemeClr val="bg1"/>
                </a:solidFill>
                <a:cs typeface="Times New Roman" panose="02020603050405020304" pitchFamily="18" charset="0"/>
              </a:rPr>
              <a:t>° (2 axes)</a:t>
            </a:r>
          </a:p>
          <a:p>
            <a:r>
              <a:rPr lang="en-US" dirty="0">
                <a:solidFill>
                  <a:schemeClr val="bg1"/>
                </a:solidFill>
              </a:rPr>
              <a:t>	</a:t>
            </a:r>
            <a:r>
              <a:rPr lang="en-US" dirty="0" smtClean="0">
                <a:solidFill>
                  <a:schemeClr val="bg1"/>
                </a:solidFill>
              </a:rPr>
              <a:t>	    </a:t>
            </a:r>
            <a:r>
              <a:rPr lang="en-US" dirty="0" smtClean="0">
                <a:solidFill>
                  <a:schemeClr val="bg1"/>
                </a:solidFill>
                <a:cs typeface="Times New Roman" panose="02020603050405020304" pitchFamily="18" charset="0"/>
              </a:rPr>
              <a:t>±</a:t>
            </a:r>
            <a:r>
              <a:rPr lang="en-US" dirty="0" smtClean="0">
                <a:solidFill>
                  <a:schemeClr val="bg1"/>
                </a:solidFill>
              </a:rPr>
              <a:t>0.007</a:t>
            </a:r>
            <a:r>
              <a:rPr lang="en-US" dirty="0" smtClean="0">
                <a:solidFill>
                  <a:schemeClr val="bg1"/>
                </a:solidFill>
                <a:cs typeface="Times New Roman" panose="02020603050405020304" pitchFamily="18" charset="0"/>
              </a:rPr>
              <a:t>° (3</a:t>
            </a:r>
            <a:r>
              <a:rPr lang="en-US" baseline="30000" dirty="0" smtClean="0">
                <a:solidFill>
                  <a:schemeClr val="bg1"/>
                </a:solidFill>
                <a:cs typeface="Times New Roman" panose="02020603050405020304" pitchFamily="18" charset="0"/>
              </a:rPr>
              <a:t>rd</a:t>
            </a:r>
            <a:r>
              <a:rPr lang="en-US" dirty="0" smtClean="0">
                <a:solidFill>
                  <a:schemeClr val="bg1"/>
                </a:solidFill>
                <a:cs typeface="Times New Roman" panose="02020603050405020304" pitchFamily="18" charset="0"/>
              </a:rPr>
              <a:t> axis)</a:t>
            </a:r>
            <a:endParaRPr lang="en-US" dirty="0">
              <a:solidFill>
                <a:schemeClr val="bg1"/>
              </a:solidFill>
            </a:endParaRPr>
          </a:p>
          <a:p>
            <a:pPr marL="457087" indent="-457087">
              <a:buFont typeface="Arial" panose="020B0604020202020204" pitchFamily="34" charset="0"/>
              <a:buChar char="•"/>
            </a:pPr>
            <a:r>
              <a:rPr lang="en-US" dirty="0" smtClean="0">
                <a:solidFill>
                  <a:schemeClr val="bg1"/>
                </a:solidFill>
              </a:rPr>
              <a:t>Low </a:t>
            </a:r>
            <a:r>
              <a:rPr lang="en-US" dirty="0">
                <a:solidFill>
                  <a:schemeClr val="bg1"/>
                </a:solidFill>
              </a:rPr>
              <a:t>jitter 3-axis reaction wheel </a:t>
            </a:r>
            <a:r>
              <a:rPr lang="en-US" dirty="0" smtClean="0">
                <a:solidFill>
                  <a:schemeClr val="bg1"/>
                </a:solidFill>
              </a:rPr>
              <a:t>control</a:t>
            </a:r>
          </a:p>
          <a:p>
            <a:pPr marL="1110002" lvl="1" indent="-457087">
              <a:buFont typeface="Arial" panose="020B0604020202020204" pitchFamily="34" charset="0"/>
              <a:buChar char="•"/>
            </a:pPr>
            <a:r>
              <a:rPr lang="en-US" dirty="0" smtClean="0">
                <a:solidFill>
                  <a:schemeClr val="bg1"/>
                </a:solidFill>
              </a:rPr>
              <a:t>Desaturation with cold gas thruster</a:t>
            </a:r>
          </a:p>
          <a:p>
            <a:pPr marL="457087" indent="-457087">
              <a:buFont typeface="Arial" panose="020B0604020202020204" pitchFamily="34" charset="0"/>
              <a:buChar char="•"/>
            </a:pPr>
            <a:r>
              <a:rPr lang="en-US" dirty="0" smtClean="0">
                <a:solidFill>
                  <a:schemeClr val="bg1"/>
                </a:solidFill>
              </a:rPr>
              <a:t>Customizable software</a:t>
            </a:r>
          </a:p>
        </p:txBody>
      </p:sp>
      <p:sp>
        <p:nvSpPr>
          <p:cNvPr id="9" name="TextBox 8"/>
          <p:cNvSpPr txBox="1"/>
          <p:nvPr/>
        </p:nvSpPr>
        <p:spPr>
          <a:xfrm>
            <a:off x="8153400" y="8300873"/>
            <a:ext cx="4952998" cy="369310"/>
          </a:xfrm>
          <a:prstGeom prst="rect">
            <a:avLst/>
          </a:prstGeom>
          <a:noFill/>
        </p:spPr>
        <p:txBody>
          <a:bodyPr wrap="square" lIns="91417" tIns="45709" rIns="91417" bIns="45709" rtlCol="0">
            <a:spAutoFit/>
          </a:bodyPr>
          <a:lstStyle/>
          <a:p>
            <a:r>
              <a:rPr lang="en-US" sz="1800" dirty="0" smtClean="0">
                <a:solidFill>
                  <a:schemeClr val="bg1"/>
                </a:solidFill>
              </a:rPr>
              <a:t>Source: </a:t>
            </a:r>
            <a:r>
              <a:rPr lang="en-US" sz="1800" i="1" dirty="0" smtClean="0">
                <a:solidFill>
                  <a:schemeClr val="bg1"/>
                </a:solidFill>
              </a:rPr>
              <a:t>Blue Canyon Technologies</a:t>
            </a:r>
            <a:endParaRPr lang="en-US" sz="1800" dirty="0">
              <a:solidFill>
                <a:schemeClr val="bg1"/>
              </a:solidFill>
            </a:endParaRPr>
          </a:p>
        </p:txBody>
      </p:sp>
      <p:sp>
        <p:nvSpPr>
          <p:cNvPr id="5" name="&quot;No&quot; Symbol 4"/>
          <p:cNvSpPr/>
          <p:nvPr/>
        </p:nvSpPr>
        <p:spPr>
          <a:xfrm>
            <a:off x="13106400" y="6477000"/>
            <a:ext cx="1247172" cy="1447800"/>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8417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Propulsion</a:t>
            </a:r>
            <a:endParaRPr lang="en-US" dirty="0"/>
          </a:p>
        </p:txBody>
      </p:sp>
      <p:graphicFrame>
        <p:nvGraphicFramePr>
          <p:cNvPr id="7" name="Table 6"/>
          <p:cNvGraphicFramePr>
            <a:graphicFrameLocks noGrp="1"/>
          </p:cNvGraphicFramePr>
          <p:nvPr>
            <p:extLst/>
          </p:nvPr>
        </p:nvGraphicFramePr>
        <p:xfrm>
          <a:off x="2971800" y="1763945"/>
          <a:ext cx="6006275" cy="914400"/>
        </p:xfrm>
        <a:graphic>
          <a:graphicData uri="http://schemas.openxmlformats.org/drawingml/2006/table">
            <a:tbl>
              <a:tblPr firstCol="1">
                <a:tableStyleId>{BC89EF96-8CEA-46FF-86C4-4CE0E7609802}</a:tableStyleId>
              </a:tblPr>
              <a:tblGrid>
                <a:gridCol w="1717780"/>
                <a:gridCol w="3006620"/>
                <a:gridCol w="1281875"/>
              </a:tblGrid>
              <a:tr h="457200">
                <a:tc>
                  <a:txBody>
                    <a:bodyPr/>
                    <a:lstStyle/>
                    <a:p>
                      <a:pPr algn="ctr" fontAlgn="ctr"/>
                      <a:r>
                        <a:rPr lang="en-US" sz="2400" b="1" u="none" strike="noStrike" dirty="0" smtClean="0">
                          <a:solidFill>
                            <a:schemeClr val="bg1"/>
                          </a:solidFill>
                          <a:effectLst/>
                        </a:rPr>
                        <a:t>Subsystem</a:t>
                      </a:r>
                      <a:endParaRPr lang="en-US" sz="2400" b="1" i="0" u="none" strike="noStrike" dirty="0">
                        <a:solidFill>
                          <a:schemeClr val="bg1"/>
                        </a:solidFill>
                        <a:effectLst/>
                        <a:latin typeface="Calibri"/>
                      </a:endParaRPr>
                    </a:p>
                  </a:txBody>
                  <a:tcPr marL="7621" marR="7621" marT="7620" marB="0" anchor="ctr"/>
                </a:tc>
                <a:tc>
                  <a:txBody>
                    <a:bodyPr/>
                    <a:lstStyle/>
                    <a:p>
                      <a:pPr algn="ctr" fontAlgn="b"/>
                      <a:r>
                        <a:rPr lang="en-US" sz="2400" b="1" u="none" strike="noStrike" dirty="0" smtClean="0">
                          <a:solidFill>
                            <a:schemeClr val="bg1"/>
                          </a:solidFill>
                          <a:effectLst/>
                        </a:rPr>
                        <a:t>Component Name</a:t>
                      </a:r>
                      <a:endParaRPr lang="en-US" sz="2400" b="1" i="0" u="none" strike="noStrike" dirty="0">
                        <a:solidFill>
                          <a:schemeClr val="bg1"/>
                        </a:solidFill>
                        <a:effectLst/>
                        <a:latin typeface="Calibri"/>
                      </a:endParaRPr>
                    </a:p>
                  </a:txBody>
                  <a:tcPr marL="7621" marR="7621" marT="7620" marB="0" anchor="ctr"/>
                </a:tc>
                <a:tc>
                  <a:txBody>
                    <a:bodyPr/>
                    <a:lstStyle/>
                    <a:p>
                      <a:pPr algn="ctr" fontAlgn="b"/>
                      <a:r>
                        <a:rPr lang="en-US" sz="2400" b="1" u="none" strike="noStrike" dirty="0" smtClean="0">
                          <a:solidFill>
                            <a:schemeClr val="bg1"/>
                          </a:solidFill>
                          <a:effectLst/>
                        </a:rPr>
                        <a:t>Quantity</a:t>
                      </a:r>
                      <a:endParaRPr lang="en-US" sz="2400" b="1" i="0" u="none" strike="noStrike" dirty="0">
                        <a:solidFill>
                          <a:schemeClr val="bg1"/>
                        </a:solidFill>
                        <a:effectLst/>
                        <a:latin typeface="Calibri"/>
                      </a:endParaRPr>
                    </a:p>
                  </a:txBody>
                  <a:tcPr marL="7621" marR="7621" marT="7620" marB="0" anchor="ctr"/>
                </a:tc>
              </a:tr>
              <a:tr h="457200">
                <a:tc>
                  <a:txBody>
                    <a:bodyPr/>
                    <a:lstStyle/>
                    <a:p>
                      <a:pPr algn="ctr" fontAlgn="ctr"/>
                      <a:r>
                        <a:rPr lang="en-US" sz="2400" b="0" u="none" strike="noStrike" dirty="0" smtClean="0">
                          <a:solidFill>
                            <a:schemeClr val="bg1"/>
                          </a:solidFill>
                          <a:effectLst/>
                        </a:rPr>
                        <a:t>Propulsion</a:t>
                      </a:r>
                      <a:endParaRPr lang="en-US" sz="2400" b="0" i="0" u="none" strike="noStrike" dirty="0">
                        <a:solidFill>
                          <a:schemeClr val="bg1"/>
                        </a:solidFill>
                        <a:effectLst/>
                        <a:latin typeface="Calibri"/>
                      </a:endParaRPr>
                    </a:p>
                  </a:txBody>
                  <a:tcPr marL="7621" marR="7621" marT="7620" marB="0" anchor="ctr"/>
                </a:tc>
                <a:tc>
                  <a:txBody>
                    <a:bodyPr/>
                    <a:lstStyle/>
                    <a:p>
                      <a:pPr algn="ctr" fontAlgn="b"/>
                      <a:r>
                        <a:rPr lang="en-US" sz="2400" u="none" strike="noStrike" dirty="0" smtClean="0">
                          <a:solidFill>
                            <a:schemeClr val="bg1"/>
                          </a:solidFill>
                          <a:effectLst/>
                        </a:rPr>
                        <a:t>2U Cold</a:t>
                      </a:r>
                      <a:r>
                        <a:rPr lang="en-US" sz="2400" u="none" strike="noStrike" baseline="0" dirty="0" smtClean="0">
                          <a:solidFill>
                            <a:schemeClr val="bg1"/>
                          </a:solidFill>
                          <a:effectLst/>
                        </a:rPr>
                        <a:t> Gas Thruster</a:t>
                      </a:r>
                      <a:endParaRPr lang="en-US" sz="2400" b="0" i="0" u="none" strike="noStrike" dirty="0">
                        <a:solidFill>
                          <a:schemeClr val="bg1"/>
                        </a:solidFill>
                        <a:effectLst/>
                        <a:latin typeface="Calibri"/>
                      </a:endParaRPr>
                    </a:p>
                  </a:txBody>
                  <a:tcPr marL="7621" marR="7621" marT="7620" marB="0" anchor="ctr"/>
                </a:tc>
                <a:tc>
                  <a:txBody>
                    <a:bodyPr/>
                    <a:lstStyle/>
                    <a:p>
                      <a:pPr algn="ctr" fontAlgn="b"/>
                      <a:r>
                        <a:rPr lang="en-US" sz="2400" u="none" strike="noStrike" dirty="0">
                          <a:solidFill>
                            <a:schemeClr val="bg1"/>
                          </a:solidFill>
                          <a:effectLst/>
                        </a:rPr>
                        <a:t>1</a:t>
                      </a:r>
                      <a:endParaRPr lang="en-US" sz="2400" b="0" i="0" u="none" strike="noStrike" dirty="0">
                        <a:solidFill>
                          <a:schemeClr val="bg1"/>
                        </a:solidFill>
                        <a:effectLst/>
                        <a:latin typeface="Calibri"/>
                      </a:endParaRPr>
                    </a:p>
                  </a:txBody>
                  <a:tcPr marL="7621" marR="7621" marT="7620" marB="0" anchor="ctr"/>
                </a:tc>
              </a:tr>
            </a:tbl>
          </a:graphicData>
        </a:graphic>
      </p:graphicFrame>
      <p:sp>
        <p:nvSpPr>
          <p:cNvPr id="13" name="Slide Number Placeholder 12"/>
          <p:cNvSpPr>
            <a:spLocks noGrp="1"/>
          </p:cNvSpPr>
          <p:nvPr>
            <p:ph type="sldNum" sz="quarter" idx="11"/>
          </p:nvPr>
        </p:nvSpPr>
        <p:spPr/>
        <p:txBody>
          <a:bodyPr/>
          <a:lstStyle/>
          <a:p>
            <a:fld id="{C293C775-0233-47A9-932A-C5BFCD1F1B09}" type="slidenum">
              <a:rPr lang="en-US" smtClean="0"/>
              <a:pPr/>
              <a:t>23</a:t>
            </a:fld>
            <a:endParaRPr lang="en-US" dirty="0"/>
          </a:p>
        </p:txBody>
      </p:sp>
      <p:sp>
        <p:nvSpPr>
          <p:cNvPr id="16" name="TextBox 15"/>
          <p:cNvSpPr txBox="1"/>
          <p:nvPr/>
        </p:nvSpPr>
        <p:spPr>
          <a:xfrm>
            <a:off x="4267200" y="7661158"/>
            <a:ext cx="4267200" cy="477031"/>
          </a:xfrm>
          <a:prstGeom prst="rect">
            <a:avLst/>
          </a:prstGeom>
          <a:noFill/>
        </p:spPr>
        <p:txBody>
          <a:bodyPr wrap="square" lIns="91417" tIns="45709" rIns="91417" bIns="45709" rtlCol="0">
            <a:spAutoFit/>
          </a:bodyPr>
          <a:lstStyle/>
          <a:p>
            <a:pPr algn="ctr"/>
            <a:r>
              <a:rPr lang="en-US" dirty="0" smtClean="0">
                <a:solidFill>
                  <a:schemeClr val="bg1"/>
                </a:solidFill>
              </a:rPr>
              <a:t>Cold Gas Thruster CAD Model</a:t>
            </a:r>
            <a:r>
              <a:rPr lang="en-US" baseline="30000" dirty="0" smtClean="0">
                <a:solidFill>
                  <a:schemeClr val="bg1"/>
                </a:solidFill>
              </a:rPr>
              <a:t>1</a:t>
            </a:r>
            <a:endParaRPr lang="en-US" baseline="30000" dirty="0">
              <a:solidFill>
                <a:schemeClr val="bg1"/>
              </a:solidFill>
            </a:endParaRPr>
          </a:p>
        </p:txBody>
      </p:sp>
      <p:graphicFrame>
        <p:nvGraphicFramePr>
          <p:cNvPr id="19" name="Table 18"/>
          <p:cNvGraphicFramePr>
            <a:graphicFrameLocks noGrp="1"/>
          </p:cNvGraphicFramePr>
          <p:nvPr>
            <p:extLst/>
          </p:nvPr>
        </p:nvGraphicFramePr>
        <p:xfrm>
          <a:off x="9753600" y="1981200"/>
          <a:ext cx="4488390" cy="6149120"/>
        </p:xfrm>
        <a:graphic>
          <a:graphicData uri="http://schemas.openxmlformats.org/drawingml/2006/table">
            <a:tbl>
              <a:tblPr firstRow="1" bandRow="1">
                <a:tableStyleId>{5C22544A-7EE6-4342-B048-85BDC9FD1C3A}</a:tableStyleId>
              </a:tblPr>
              <a:tblGrid>
                <a:gridCol w="2406683"/>
                <a:gridCol w="2081707"/>
              </a:tblGrid>
              <a:tr h="107631">
                <a:tc>
                  <a:txBody>
                    <a:bodyPr/>
                    <a:lstStyle/>
                    <a:p>
                      <a:pPr algn="ctr"/>
                      <a:r>
                        <a:rPr lang="en-US" sz="2200" dirty="0" smtClean="0">
                          <a:solidFill>
                            <a:schemeClr val="tx2"/>
                          </a:solidFill>
                        </a:rPr>
                        <a:t>Thruster</a:t>
                      </a:r>
                    </a:p>
                    <a:p>
                      <a:pPr algn="ctr"/>
                      <a:r>
                        <a:rPr lang="en-US" sz="2200" dirty="0" smtClean="0">
                          <a:solidFill>
                            <a:schemeClr val="tx2"/>
                          </a:solidFill>
                        </a:rPr>
                        <a:t>Characteristics</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Value</a:t>
                      </a:r>
                      <a:endParaRPr lang="en-US" sz="2200" dirty="0">
                        <a:solidFill>
                          <a:schemeClr val="tx2"/>
                        </a:solidFill>
                      </a:endParaRPr>
                    </a:p>
                  </a:txBody>
                  <a:tcPr marL="69320" marR="69320" marT="34660" marB="34660" anchor="ctr"/>
                </a:tc>
              </a:tr>
              <a:tr h="311680">
                <a:tc>
                  <a:txBody>
                    <a:bodyPr/>
                    <a:lstStyle/>
                    <a:p>
                      <a:pPr algn="ctr"/>
                      <a:r>
                        <a:rPr lang="en-US" sz="2200" dirty="0" smtClean="0">
                          <a:solidFill>
                            <a:schemeClr val="tx2"/>
                          </a:solidFill>
                        </a:rPr>
                        <a:t>Dimensions (mm)</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21x10x10</a:t>
                      </a:r>
                      <a:endParaRPr lang="en-US" sz="2200" dirty="0">
                        <a:solidFill>
                          <a:schemeClr val="tx2"/>
                        </a:solidFill>
                      </a:endParaRPr>
                    </a:p>
                  </a:txBody>
                  <a:tcPr marL="69320" marR="69320" marT="34660" marB="34660" anchor="ctr"/>
                </a:tc>
              </a:tr>
              <a:tr h="97157">
                <a:tc>
                  <a:txBody>
                    <a:bodyPr/>
                    <a:lstStyle/>
                    <a:p>
                      <a:pPr algn="ctr"/>
                      <a:r>
                        <a:rPr lang="en-US" sz="2200" dirty="0" smtClean="0">
                          <a:solidFill>
                            <a:schemeClr val="tx2"/>
                          </a:solidFill>
                        </a:rPr>
                        <a:t>Dry Mass (kg)</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1.5</a:t>
                      </a:r>
                      <a:endParaRPr lang="en-US" sz="2200" dirty="0">
                        <a:solidFill>
                          <a:schemeClr val="tx2"/>
                        </a:solidFill>
                      </a:endParaRPr>
                    </a:p>
                  </a:txBody>
                  <a:tcPr marL="69320" marR="69320" marT="34660" marB="34660" anchor="ctr"/>
                </a:tc>
              </a:tr>
              <a:tr h="311045">
                <a:tc>
                  <a:txBody>
                    <a:bodyPr/>
                    <a:lstStyle/>
                    <a:p>
                      <a:pPr algn="ctr"/>
                      <a:r>
                        <a:rPr lang="en-US" sz="2200" dirty="0" smtClean="0">
                          <a:solidFill>
                            <a:schemeClr val="tx2"/>
                          </a:solidFill>
                        </a:rPr>
                        <a:t>Propellant </a:t>
                      </a:r>
                    </a:p>
                    <a:p>
                      <a:pPr algn="ctr"/>
                      <a:r>
                        <a:rPr lang="en-US" sz="2200" dirty="0" smtClean="0">
                          <a:solidFill>
                            <a:schemeClr val="tx2"/>
                          </a:solidFill>
                        </a:rPr>
                        <a:t>Mass (kg)</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0.92</a:t>
                      </a:r>
                      <a:endParaRPr lang="en-US" sz="2200" dirty="0">
                        <a:solidFill>
                          <a:schemeClr val="tx2"/>
                        </a:solidFill>
                      </a:endParaRPr>
                    </a:p>
                  </a:txBody>
                  <a:tcPr marL="69320" marR="69320" marT="34660" marB="34660" anchor="ctr"/>
                </a:tc>
              </a:tr>
              <a:tr h="311045">
                <a:tc>
                  <a:txBody>
                    <a:bodyPr/>
                    <a:lstStyle/>
                    <a:p>
                      <a:pPr algn="ctr"/>
                      <a:r>
                        <a:rPr lang="en-US" sz="2200" dirty="0" smtClean="0">
                          <a:solidFill>
                            <a:schemeClr val="tx2"/>
                          </a:solidFill>
                        </a:rPr>
                        <a:t>Propellant</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R-236fa</a:t>
                      </a:r>
                      <a:endParaRPr lang="en-US" sz="2200" dirty="0">
                        <a:solidFill>
                          <a:schemeClr val="tx2"/>
                        </a:solidFill>
                      </a:endParaRPr>
                    </a:p>
                  </a:txBody>
                  <a:tcPr marL="69320" marR="69320" marT="34660" marB="34660" anchor="ctr"/>
                </a:tc>
              </a:tr>
              <a:tr h="546525">
                <a:tc>
                  <a:txBody>
                    <a:bodyPr/>
                    <a:lstStyle/>
                    <a:p>
                      <a:pPr algn="ctr"/>
                      <a:r>
                        <a:rPr lang="en-US" sz="2200" dirty="0" smtClean="0">
                          <a:solidFill>
                            <a:schemeClr val="tx2"/>
                          </a:solidFill>
                        </a:rPr>
                        <a:t>Power (W)</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0.85 (nominal)</a:t>
                      </a:r>
                      <a:r>
                        <a:rPr lang="en-US" sz="2200" baseline="0" dirty="0" smtClean="0">
                          <a:solidFill>
                            <a:schemeClr val="tx2"/>
                          </a:solidFill>
                        </a:rPr>
                        <a:t> </a:t>
                      </a:r>
                      <a:r>
                        <a:rPr lang="en-US" sz="2200" dirty="0" smtClean="0">
                          <a:solidFill>
                            <a:schemeClr val="tx2"/>
                          </a:solidFill>
                        </a:rPr>
                        <a:t>       14** (startup)</a:t>
                      </a:r>
                      <a:endParaRPr lang="en-US" sz="2200" dirty="0">
                        <a:solidFill>
                          <a:schemeClr val="tx2"/>
                        </a:solidFill>
                      </a:endParaRPr>
                    </a:p>
                  </a:txBody>
                  <a:tcPr marL="69320" marR="69320" marT="34660" marB="34660" anchor="ctr"/>
                </a:tc>
              </a:tr>
              <a:tr h="678920">
                <a:tc>
                  <a:txBody>
                    <a:bodyPr/>
                    <a:lstStyle/>
                    <a:p>
                      <a:pPr algn="ctr"/>
                      <a:r>
                        <a:rPr lang="en-US" sz="2200" dirty="0" smtClean="0">
                          <a:solidFill>
                            <a:schemeClr val="tx2"/>
                          </a:solidFill>
                        </a:rPr>
                        <a:t>BOL Thrust* </a:t>
                      </a:r>
                      <a:r>
                        <a:rPr lang="en-US" sz="2200" baseline="0" dirty="0" smtClean="0">
                          <a:solidFill>
                            <a:schemeClr val="tx2"/>
                          </a:solidFill>
                        </a:rPr>
                        <a:t>(</a:t>
                      </a:r>
                      <a:r>
                        <a:rPr lang="en-US" sz="2200" baseline="0" dirty="0" err="1" smtClean="0">
                          <a:solidFill>
                            <a:schemeClr val="tx2"/>
                          </a:solidFill>
                        </a:rPr>
                        <a:t>mN</a:t>
                      </a:r>
                      <a:r>
                        <a:rPr lang="en-US" sz="2200" baseline="0" dirty="0" smtClean="0">
                          <a:solidFill>
                            <a:schemeClr val="tx2"/>
                          </a:solidFill>
                        </a:rPr>
                        <a:t>)</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40</a:t>
                      </a:r>
                      <a:endParaRPr lang="en-US" sz="2200" dirty="0">
                        <a:solidFill>
                          <a:schemeClr val="tx2"/>
                        </a:solidFill>
                      </a:endParaRPr>
                    </a:p>
                  </a:txBody>
                  <a:tcPr marL="69320" marR="69320" marT="34660" marB="34660" anchor="ctr"/>
                </a:tc>
              </a:tr>
              <a:tr h="678920">
                <a:tc>
                  <a:txBody>
                    <a:bodyPr/>
                    <a:lstStyle/>
                    <a:p>
                      <a:pPr algn="ctr"/>
                      <a:r>
                        <a:rPr lang="en-US" sz="2200" dirty="0" smtClean="0">
                          <a:solidFill>
                            <a:schemeClr val="tx2"/>
                          </a:solidFill>
                        </a:rPr>
                        <a:t>Number</a:t>
                      </a:r>
                      <a:r>
                        <a:rPr lang="en-US" sz="2200" baseline="0" dirty="0" smtClean="0">
                          <a:solidFill>
                            <a:schemeClr val="tx2"/>
                          </a:solidFill>
                        </a:rPr>
                        <a:t> of Nozzles</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7</a:t>
                      </a:r>
                      <a:endParaRPr lang="en-US" sz="2200" dirty="0">
                        <a:solidFill>
                          <a:schemeClr val="tx2"/>
                        </a:solidFill>
                      </a:endParaRPr>
                    </a:p>
                  </a:txBody>
                  <a:tcPr marL="69320" marR="69320" marT="34660" marB="34660" anchor="ctr"/>
                </a:tc>
              </a:tr>
              <a:tr h="678920">
                <a:tc>
                  <a:txBody>
                    <a:bodyPr/>
                    <a:lstStyle/>
                    <a:p>
                      <a:pPr algn="ctr"/>
                      <a:r>
                        <a:rPr lang="el-GR" sz="2200" dirty="0" smtClean="0">
                          <a:solidFill>
                            <a:schemeClr val="tx2"/>
                          </a:solidFill>
                        </a:rPr>
                        <a:t>Δ</a:t>
                      </a:r>
                      <a:r>
                        <a:rPr lang="en-US" sz="2200" dirty="0" smtClean="0">
                          <a:solidFill>
                            <a:schemeClr val="tx2"/>
                          </a:solidFill>
                        </a:rPr>
                        <a:t>V Capability (m/s)</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31.5</a:t>
                      </a:r>
                      <a:endParaRPr lang="en-US" sz="2200" dirty="0">
                        <a:solidFill>
                          <a:schemeClr val="tx2"/>
                        </a:solidFill>
                      </a:endParaRPr>
                    </a:p>
                  </a:txBody>
                  <a:tcPr marL="69320" marR="69320" marT="34660" marB="34660" anchor="ctr"/>
                </a:tc>
              </a:tr>
              <a:tr h="678920">
                <a:tc>
                  <a:txBody>
                    <a:bodyPr/>
                    <a:lstStyle/>
                    <a:p>
                      <a:pPr algn="ctr"/>
                      <a:r>
                        <a:rPr lang="en-US" sz="2200" dirty="0" smtClean="0">
                          <a:solidFill>
                            <a:schemeClr val="tx2"/>
                          </a:solidFill>
                        </a:rPr>
                        <a:t>I</a:t>
                      </a:r>
                      <a:r>
                        <a:rPr lang="en-US" sz="2200" baseline="-25000" dirty="0" smtClean="0">
                          <a:solidFill>
                            <a:schemeClr val="tx2"/>
                          </a:solidFill>
                        </a:rPr>
                        <a:t>sp </a:t>
                      </a:r>
                      <a:r>
                        <a:rPr lang="en-US" sz="2200" baseline="0" dirty="0" smtClean="0">
                          <a:solidFill>
                            <a:schemeClr val="tx2"/>
                          </a:solidFill>
                        </a:rPr>
                        <a:t>(s)</a:t>
                      </a:r>
                      <a:endParaRPr lang="en-US" sz="2200" baseline="0" dirty="0">
                        <a:solidFill>
                          <a:schemeClr val="tx2"/>
                        </a:solidFill>
                      </a:endParaRPr>
                    </a:p>
                  </a:txBody>
                  <a:tcPr marL="69320" marR="69320" marT="34660" marB="34660" anchor="ctr"/>
                </a:tc>
                <a:tc>
                  <a:txBody>
                    <a:bodyPr/>
                    <a:lstStyle/>
                    <a:p>
                      <a:pPr algn="ctr"/>
                      <a:r>
                        <a:rPr lang="en-US" sz="2200" dirty="0" smtClean="0">
                          <a:solidFill>
                            <a:schemeClr val="tx2"/>
                          </a:solidFill>
                        </a:rPr>
                        <a:t>50</a:t>
                      </a:r>
                      <a:endParaRPr lang="en-US" sz="2200" dirty="0">
                        <a:solidFill>
                          <a:schemeClr val="tx2"/>
                        </a:solidFill>
                      </a:endParaRPr>
                    </a:p>
                  </a:txBody>
                  <a:tcPr marL="69320" marR="69320" marT="34660" marB="34660" anchor="ctr"/>
                </a:tc>
              </a:tr>
            </a:tbl>
          </a:graphicData>
        </a:graphic>
      </p:graphicFrame>
      <p:sp>
        <p:nvSpPr>
          <p:cNvPr id="3" name="TextBox 2"/>
          <p:cNvSpPr txBox="1"/>
          <p:nvPr/>
        </p:nvSpPr>
        <p:spPr>
          <a:xfrm>
            <a:off x="10515600" y="8395061"/>
            <a:ext cx="4026790" cy="646309"/>
          </a:xfrm>
          <a:prstGeom prst="rect">
            <a:avLst/>
          </a:prstGeom>
          <a:noFill/>
        </p:spPr>
        <p:txBody>
          <a:bodyPr wrap="square" lIns="91417" tIns="45709" rIns="91417" bIns="45709" rtlCol="0">
            <a:spAutoFit/>
          </a:bodyPr>
          <a:lstStyle/>
          <a:p>
            <a:r>
              <a:rPr lang="en-US" sz="1800" dirty="0" smtClean="0">
                <a:solidFill>
                  <a:schemeClr val="bg1"/>
                </a:solidFill>
              </a:rPr>
              <a:t>*per nozzle</a:t>
            </a:r>
          </a:p>
          <a:p>
            <a:r>
              <a:rPr lang="en-US" sz="1800" dirty="0" smtClean="0">
                <a:solidFill>
                  <a:schemeClr val="bg1"/>
                </a:solidFill>
              </a:rPr>
              <a:t>** 2ms to open valve</a:t>
            </a:r>
            <a:endParaRPr lang="en-US" sz="1800" dirty="0">
              <a:solidFill>
                <a:schemeClr val="bg1"/>
              </a:solidFill>
            </a:endParaRPr>
          </a:p>
        </p:txBody>
      </p:sp>
      <p:sp>
        <p:nvSpPr>
          <p:cNvPr id="11" name="TextBox 10"/>
          <p:cNvSpPr txBox="1"/>
          <p:nvPr/>
        </p:nvSpPr>
        <p:spPr>
          <a:xfrm>
            <a:off x="2971800" y="8325234"/>
            <a:ext cx="4026790" cy="646309"/>
          </a:xfrm>
          <a:prstGeom prst="rect">
            <a:avLst/>
          </a:prstGeom>
          <a:noFill/>
        </p:spPr>
        <p:txBody>
          <a:bodyPr wrap="square" lIns="91417" tIns="45709" rIns="91417" bIns="45709" rtlCol="0">
            <a:spAutoFit/>
          </a:bodyPr>
          <a:lstStyle/>
          <a:p>
            <a:r>
              <a:rPr lang="en-US" sz="1800" baseline="30000" dirty="0">
                <a:solidFill>
                  <a:schemeClr val="bg1"/>
                </a:solidFill>
              </a:rPr>
              <a:t>1</a:t>
            </a:r>
            <a:r>
              <a:rPr lang="en-US" sz="1800" dirty="0" smtClean="0">
                <a:solidFill>
                  <a:schemeClr val="bg1"/>
                </a:solidFill>
              </a:rPr>
              <a:t>currently being developed by Georgia Tech Space Systems Design Laboratory</a:t>
            </a:r>
            <a:endParaRPr lang="en-US" sz="1800" dirty="0">
              <a:solidFill>
                <a:schemeClr val="bg1"/>
              </a:solidFill>
            </a:endParaRPr>
          </a:p>
        </p:txBody>
      </p:sp>
      <p:pic>
        <p:nvPicPr>
          <p:cNvPr id="6" name="Picture 5"/>
          <p:cNvPicPr>
            <a:picLocks noChangeAspect="1"/>
          </p:cNvPicPr>
          <p:nvPr/>
        </p:nvPicPr>
        <p:blipFill>
          <a:blip r:embed="rId3"/>
          <a:stretch>
            <a:fillRect/>
          </a:stretch>
        </p:blipFill>
        <p:spPr>
          <a:xfrm>
            <a:off x="3133339" y="2411105"/>
            <a:ext cx="6543165" cy="5257225"/>
          </a:xfrm>
          <a:prstGeom prst="rect">
            <a:avLst/>
          </a:prstGeom>
        </p:spPr>
      </p:pic>
      <p:sp>
        <p:nvSpPr>
          <p:cNvPr id="8" name="TextBox 7"/>
          <p:cNvSpPr txBox="1"/>
          <p:nvPr/>
        </p:nvSpPr>
        <p:spPr>
          <a:xfrm>
            <a:off x="6269019" y="2836031"/>
            <a:ext cx="1264024" cy="477054"/>
          </a:xfrm>
          <a:prstGeom prst="rect">
            <a:avLst/>
          </a:prstGeom>
          <a:noFill/>
        </p:spPr>
        <p:txBody>
          <a:bodyPr wrap="square" rtlCol="0">
            <a:spAutoFit/>
          </a:bodyPr>
          <a:lstStyle/>
          <a:p>
            <a:r>
              <a:rPr lang="en-US" dirty="0" smtClean="0">
                <a:solidFill>
                  <a:schemeClr val="bg1"/>
                </a:solidFill>
              </a:rPr>
              <a:t>Nozzles</a:t>
            </a:r>
            <a:endParaRPr lang="en-US" dirty="0">
              <a:solidFill>
                <a:schemeClr val="bg1"/>
              </a:solidFill>
            </a:endParaRPr>
          </a:p>
        </p:txBody>
      </p:sp>
    </p:spTree>
    <p:extLst>
      <p:ext uri="{BB962C8B-B14F-4D97-AF65-F5344CB8AC3E}">
        <p14:creationId xmlns:p14="http://schemas.microsoft.com/office/powerpoint/2010/main" val="33616614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C293C775-0233-47A9-932A-C5BFCD1F1B09}" type="slidenum">
              <a:rPr lang="en-US" smtClean="0"/>
              <a:pPr/>
              <a:t>24</a:t>
            </a:fld>
            <a:endParaRPr lang="en-US" dirty="0"/>
          </a:p>
        </p:txBody>
      </p:sp>
      <p:sp>
        <p:nvSpPr>
          <p:cNvPr id="5" name="Title 1"/>
          <p:cNvSpPr>
            <a:spLocks noGrp="1"/>
          </p:cNvSpPr>
          <p:nvPr>
            <p:ph type="title"/>
          </p:nvPr>
        </p:nvSpPr>
        <p:spPr>
          <a:xfrm>
            <a:off x="2743200" y="0"/>
            <a:ext cx="11887200" cy="1524000"/>
          </a:xfrm>
        </p:spPr>
        <p:txBody>
          <a:bodyPr>
            <a:normAutofit/>
          </a:bodyPr>
          <a:lstStyle/>
          <a:p>
            <a:r>
              <a:rPr lang="en-US" dirty="0" smtClean="0"/>
              <a:t>Command &amp; Data Handling</a:t>
            </a:r>
            <a:endParaRPr lang="en-US" dirty="0"/>
          </a:p>
        </p:txBody>
      </p:sp>
      <p:pic>
        <p:nvPicPr>
          <p:cNvPr id="6"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10800" y="1676400"/>
            <a:ext cx="3169508" cy="2895600"/>
          </a:xfrm>
        </p:spPr>
      </p:pic>
      <p:sp>
        <p:nvSpPr>
          <p:cNvPr id="7" name="Content Placeholder 2"/>
          <p:cNvSpPr txBox="1">
            <a:spLocks/>
          </p:cNvSpPr>
          <p:nvPr/>
        </p:nvSpPr>
        <p:spPr>
          <a:xfrm>
            <a:off x="2743200" y="1608667"/>
            <a:ext cx="6096000" cy="6773333"/>
          </a:xfrm>
          <a:prstGeom prst="rect">
            <a:avLst/>
          </a:prstGeom>
        </p:spPr>
        <p:txBody>
          <a:bodyPr vert="horz" lIns="130615" tIns="65308" rIns="130615" bIns="65308" rtlCol="0">
            <a:normAutofit fontScale="77500" lnSpcReduction="20000"/>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r>
              <a:rPr lang="en-US" dirty="0" smtClean="0"/>
              <a:t>Proton 200k-L (Space Micro)</a:t>
            </a:r>
          </a:p>
          <a:p>
            <a:pPr lvl="1"/>
            <a:r>
              <a:rPr lang="en-US" dirty="0" smtClean="0"/>
              <a:t>Flight heritage on TACSAT-2</a:t>
            </a:r>
          </a:p>
          <a:p>
            <a:pPr lvl="1"/>
            <a:r>
              <a:rPr lang="en-US" dirty="0" smtClean="0"/>
              <a:t>1 GHz processor</a:t>
            </a:r>
          </a:p>
          <a:p>
            <a:pPr lvl="1"/>
            <a:r>
              <a:rPr lang="en-US" dirty="0" smtClean="0"/>
              <a:t>512 Mbyte SDRAM</a:t>
            </a:r>
          </a:p>
          <a:p>
            <a:pPr lvl="1"/>
            <a:r>
              <a:rPr lang="en-US" dirty="0" smtClean="0"/>
              <a:t>1.5W power draw</a:t>
            </a:r>
          </a:p>
          <a:p>
            <a:pPr lvl="1"/>
            <a:r>
              <a:rPr lang="en-US" dirty="0" smtClean="0"/>
              <a:t>UART and GPIO interfaces</a:t>
            </a:r>
          </a:p>
          <a:p>
            <a:pPr marL="0" indent="0">
              <a:buNone/>
            </a:pPr>
            <a:endParaRPr lang="en-US" dirty="0" smtClean="0"/>
          </a:p>
          <a:p>
            <a:r>
              <a:rPr lang="en-US" dirty="0" smtClean="0"/>
              <a:t>Radiation Hardening</a:t>
            </a:r>
          </a:p>
          <a:p>
            <a:pPr lvl="1"/>
            <a:r>
              <a:rPr lang="en-US" dirty="0" smtClean="0"/>
              <a:t>TID: 100krad (Si)</a:t>
            </a:r>
          </a:p>
          <a:p>
            <a:pPr lvl="1"/>
            <a:r>
              <a:rPr lang="en-US" dirty="0" smtClean="0"/>
              <a:t>SEFI: 100% recoverable</a:t>
            </a:r>
          </a:p>
          <a:p>
            <a:pPr lvl="1"/>
            <a:r>
              <a:rPr lang="en-US" dirty="0" smtClean="0"/>
              <a:t>SEL: &gt; 63 LET</a:t>
            </a:r>
          </a:p>
          <a:p>
            <a:pPr lvl="1"/>
            <a:r>
              <a:rPr lang="en-US" dirty="0" smtClean="0"/>
              <a:t>SEU: &lt;1 per 1000 days in GEO</a:t>
            </a:r>
            <a:endParaRPr lang="en-US" dirty="0"/>
          </a:p>
        </p:txBody>
      </p:sp>
      <p:sp>
        <p:nvSpPr>
          <p:cNvPr id="8" name="Content Placeholder 2"/>
          <p:cNvSpPr txBox="1">
            <a:spLocks/>
          </p:cNvSpPr>
          <p:nvPr/>
        </p:nvSpPr>
        <p:spPr>
          <a:xfrm>
            <a:off x="8706465" y="5060062"/>
            <a:ext cx="5638800" cy="3437467"/>
          </a:xfrm>
          <a:prstGeom prst="rect">
            <a:avLst/>
          </a:prstGeom>
        </p:spPr>
        <p:txBody>
          <a:bodyPr vert="horz" lIns="130615" tIns="65308" rIns="130615" bIns="65308" rtlCol="0">
            <a:normAutofit fontScale="77500" lnSpcReduction="20000"/>
          </a:bodyPr>
          <a:lstStyle>
            <a:lvl1pPr marL="489808" indent="-489808" algn="l" defTabSz="1306155"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bg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r>
              <a:rPr lang="en-US" dirty="0" smtClean="0"/>
              <a:t>FSW Architecture</a:t>
            </a:r>
          </a:p>
          <a:p>
            <a:pPr lvl="1"/>
            <a:r>
              <a:rPr lang="en-US" dirty="0" smtClean="0"/>
              <a:t>Redundant software modules</a:t>
            </a:r>
          </a:p>
          <a:p>
            <a:pPr lvl="1"/>
            <a:r>
              <a:rPr lang="en-US" dirty="0" smtClean="0"/>
              <a:t>Memory scrubbing</a:t>
            </a:r>
          </a:p>
          <a:p>
            <a:pPr lvl="1"/>
            <a:r>
              <a:rPr lang="en-US" dirty="0" smtClean="0"/>
              <a:t>SEL and SEU detection</a:t>
            </a:r>
          </a:p>
          <a:p>
            <a:pPr lvl="1"/>
            <a:r>
              <a:rPr lang="en-US" dirty="0" smtClean="0"/>
              <a:t>Reprogrammable on orbit</a:t>
            </a:r>
          </a:p>
        </p:txBody>
      </p:sp>
    </p:spTree>
    <p:extLst>
      <p:ext uri="{BB962C8B-B14F-4D97-AF65-F5344CB8AC3E}">
        <p14:creationId xmlns:p14="http://schemas.microsoft.com/office/powerpoint/2010/main" val="6346825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lstStyle/>
          <a:p>
            <a:r>
              <a:rPr lang="en-US" dirty="0" smtClean="0"/>
              <a:t>Propellant Budget</a:t>
            </a:r>
            <a:endParaRPr lang="en-US" dirty="0"/>
          </a:p>
        </p:txBody>
      </p:sp>
      <p:sp>
        <p:nvSpPr>
          <p:cNvPr id="10" name="Slide Number Placeholder 9"/>
          <p:cNvSpPr>
            <a:spLocks noGrp="1"/>
          </p:cNvSpPr>
          <p:nvPr>
            <p:ph type="sldNum" sz="quarter" idx="11"/>
          </p:nvPr>
        </p:nvSpPr>
        <p:spPr/>
        <p:txBody>
          <a:bodyPr/>
          <a:lstStyle/>
          <a:p>
            <a:fld id="{C293C775-0233-47A9-932A-C5BFCD1F1B09}" type="slidenum">
              <a:rPr lang="en-US" smtClean="0"/>
              <a:pPr/>
              <a:t>25</a:t>
            </a:fld>
            <a:endParaRPr lang="en-US" dirty="0"/>
          </a:p>
        </p:txBody>
      </p:sp>
      <p:graphicFrame>
        <p:nvGraphicFramePr>
          <p:cNvPr id="4" name="Table 3"/>
          <p:cNvGraphicFramePr>
            <a:graphicFrameLocks noGrp="1"/>
          </p:cNvGraphicFramePr>
          <p:nvPr>
            <p:extLst/>
          </p:nvPr>
        </p:nvGraphicFramePr>
        <p:xfrm>
          <a:off x="3962400" y="1798320"/>
          <a:ext cx="9753600" cy="3307080"/>
        </p:xfrm>
        <a:graphic>
          <a:graphicData uri="http://schemas.openxmlformats.org/drawingml/2006/table">
            <a:tbl>
              <a:tblPr firstRow="1" bandRow="1">
                <a:tableStyleId>{5C22544A-7EE6-4342-B048-85BDC9FD1C3A}</a:tableStyleId>
              </a:tblPr>
              <a:tblGrid>
                <a:gridCol w="3251200"/>
                <a:gridCol w="3251200"/>
                <a:gridCol w="3251200"/>
              </a:tblGrid>
              <a:tr h="370840">
                <a:tc>
                  <a:txBody>
                    <a:bodyPr/>
                    <a:lstStyle/>
                    <a:p>
                      <a:r>
                        <a:rPr lang="en-US" dirty="0" smtClean="0">
                          <a:solidFill>
                            <a:schemeClr val="tx2"/>
                          </a:solidFill>
                        </a:rPr>
                        <a:t>Maneuver</a:t>
                      </a:r>
                      <a:endParaRPr lang="en-US" dirty="0">
                        <a:solidFill>
                          <a:schemeClr val="tx2"/>
                        </a:solidFill>
                      </a:endParaRPr>
                    </a:p>
                  </a:txBody>
                  <a:tcPr/>
                </a:tc>
                <a:tc>
                  <a:txBody>
                    <a:bodyPr/>
                    <a:lstStyle/>
                    <a:p>
                      <a:pPr algn="ctr"/>
                      <a:r>
                        <a:rPr lang="en-US" dirty="0" smtClean="0">
                          <a:solidFill>
                            <a:schemeClr val="tx2"/>
                          </a:solidFill>
                          <a:latin typeface="Symbol" charset="2"/>
                          <a:cs typeface="Symbol" charset="2"/>
                        </a:rPr>
                        <a:t>D</a:t>
                      </a:r>
                      <a:r>
                        <a:rPr lang="en-US" dirty="0" smtClean="0">
                          <a:solidFill>
                            <a:schemeClr val="tx2"/>
                          </a:solidFill>
                        </a:rPr>
                        <a:t>V (m/s)</a:t>
                      </a:r>
                      <a:endParaRPr lang="en-US" dirty="0">
                        <a:solidFill>
                          <a:schemeClr val="tx2"/>
                        </a:solidFill>
                      </a:endParaRPr>
                    </a:p>
                  </a:txBody>
                  <a:tcPr/>
                </a:tc>
                <a:tc>
                  <a:txBody>
                    <a:bodyPr/>
                    <a:lstStyle/>
                    <a:p>
                      <a:pPr algn="ctr"/>
                      <a:r>
                        <a:rPr lang="en-US" dirty="0" smtClean="0">
                          <a:solidFill>
                            <a:schemeClr val="tx2"/>
                          </a:solidFill>
                        </a:rPr>
                        <a:t>Propellant</a:t>
                      </a:r>
                      <a:r>
                        <a:rPr lang="en-US" baseline="0" dirty="0" smtClean="0">
                          <a:solidFill>
                            <a:schemeClr val="tx2"/>
                          </a:solidFill>
                        </a:rPr>
                        <a:t> (g)</a:t>
                      </a:r>
                      <a:endParaRPr lang="en-US" dirty="0">
                        <a:solidFill>
                          <a:schemeClr val="tx2"/>
                        </a:solidFill>
                      </a:endParaRPr>
                    </a:p>
                  </a:txBody>
                  <a:tcPr/>
                </a:tc>
              </a:tr>
              <a:tr h="370840">
                <a:tc>
                  <a:txBody>
                    <a:bodyPr/>
                    <a:lstStyle/>
                    <a:p>
                      <a:r>
                        <a:rPr lang="en-US" dirty="0" smtClean="0">
                          <a:solidFill>
                            <a:schemeClr val="tx2"/>
                          </a:solidFill>
                        </a:rPr>
                        <a:t>Orbit Transfer</a:t>
                      </a:r>
                      <a:endParaRPr lang="en-US" dirty="0">
                        <a:solidFill>
                          <a:schemeClr val="tx2"/>
                        </a:solidFill>
                      </a:endParaRPr>
                    </a:p>
                  </a:txBody>
                  <a:tcPr/>
                </a:tc>
                <a:tc>
                  <a:txBody>
                    <a:bodyPr/>
                    <a:lstStyle/>
                    <a:p>
                      <a:pPr algn="ctr"/>
                      <a:r>
                        <a:rPr lang="en-US" dirty="0" smtClean="0">
                          <a:solidFill>
                            <a:schemeClr val="tx2"/>
                          </a:solidFill>
                        </a:rPr>
                        <a:t>22</a:t>
                      </a:r>
                      <a:endParaRPr lang="en-US" dirty="0">
                        <a:solidFill>
                          <a:schemeClr val="tx2"/>
                        </a:solidFill>
                      </a:endParaRPr>
                    </a:p>
                  </a:txBody>
                  <a:tcPr/>
                </a:tc>
                <a:tc>
                  <a:txBody>
                    <a:bodyPr/>
                    <a:lstStyle/>
                    <a:p>
                      <a:pPr algn="ctr"/>
                      <a:r>
                        <a:rPr lang="en-US" dirty="0" smtClean="0">
                          <a:solidFill>
                            <a:schemeClr val="tx2"/>
                          </a:solidFill>
                        </a:rPr>
                        <a:t>614</a:t>
                      </a:r>
                    </a:p>
                  </a:txBody>
                  <a:tcPr/>
                </a:tc>
              </a:tr>
              <a:tr h="370840">
                <a:tc>
                  <a:txBody>
                    <a:bodyPr/>
                    <a:lstStyle/>
                    <a:p>
                      <a:r>
                        <a:rPr lang="en-US" dirty="0" smtClean="0">
                          <a:solidFill>
                            <a:schemeClr val="tx2"/>
                          </a:solidFill>
                        </a:rPr>
                        <a:t>Orbit Phasing</a:t>
                      </a:r>
                      <a:endParaRPr lang="en-US" dirty="0">
                        <a:solidFill>
                          <a:schemeClr val="tx2"/>
                        </a:solidFill>
                      </a:endParaRPr>
                    </a:p>
                  </a:txBody>
                  <a:tcPr/>
                </a:tc>
                <a:tc>
                  <a:txBody>
                    <a:bodyPr/>
                    <a:lstStyle/>
                    <a:p>
                      <a:pPr algn="ctr"/>
                      <a:r>
                        <a:rPr lang="en-US" dirty="0" smtClean="0">
                          <a:solidFill>
                            <a:schemeClr val="tx2"/>
                          </a:solidFill>
                        </a:rPr>
                        <a:t>0.5</a:t>
                      </a:r>
                      <a:endParaRPr lang="en-US" dirty="0">
                        <a:solidFill>
                          <a:schemeClr val="tx2"/>
                        </a:solidFill>
                      </a:endParaRPr>
                    </a:p>
                  </a:txBody>
                  <a:tcPr/>
                </a:tc>
                <a:tc>
                  <a:txBody>
                    <a:bodyPr/>
                    <a:lstStyle/>
                    <a:p>
                      <a:pPr algn="ctr"/>
                      <a:r>
                        <a:rPr lang="en-US" dirty="0" smtClean="0">
                          <a:solidFill>
                            <a:schemeClr val="tx2"/>
                          </a:solidFill>
                        </a:rPr>
                        <a:t>14</a:t>
                      </a:r>
                      <a:endParaRPr lang="en-US" dirty="0">
                        <a:solidFill>
                          <a:schemeClr val="tx2"/>
                        </a:solidFill>
                      </a:endParaRPr>
                    </a:p>
                  </a:txBody>
                  <a:tcPr/>
                </a:tc>
              </a:tr>
              <a:tr h="370840">
                <a:tc>
                  <a:txBody>
                    <a:bodyPr/>
                    <a:lstStyle/>
                    <a:p>
                      <a:r>
                        <a:rPr lang="en-US" dirty="0" smtClean="0">
                          <a:solidFill>
                            <a:schemeClr val="tx2"/>
                          </a:solidFill>
                        </a:rPr>
                        <a:t>Orbit Maintenance</a:t>
                      </a:r>
                      <a:endParaRPr lang="en-US" dirty="0">
                        <a:solidFill>
                          <a:schemeClr val="tx2"/>
                        </a:solidFill>
                      </a:endParaRPr>
                    </a:p>
                  </a:txBody>
                  <a:tcPr/>
                </a:tc>
                <a:tc>
                  <a:txBody>
                    <a:bodyPr/>
                    <a:lstStyle/>
                    <a:p>
                      <a:pPr algn="ctr"/>
                      <a:r>
                        <a:rPr lang="en-US" dirty="0" smtClean="0">
                          <a:solidFill>
                            <a:schemeClr val="tx2"/>
                          </a:solidFill>
                        </a:rPr>
                        <a:t>2.5</a:t>
                      </a:r>
                      <a:endParaRPr lang="en-US" dirty="0">
                        <a:solidFill>
                          <a:schemeClr val="tx2"/>
                        </a:solidFill>
                      </a:endParaRPr>
                    </a:p>
                  </a:txBody>
                  <a:tcPr/>
                </a:tc>
                <a:tc>
                  <a:txBody>
                    <a:bodyPr/>
                    <a:lstStyle/>
                    <a:p>
                      <a:pPr algn="ctr"/>
                      <a:r>
                        <a:rPr lang="en-US" dirty="0" smtClean="0">
                          <a:solidFill>
                            <a:schemeClr val="tx2"/>
                          </a:solidFill>
                        </a:rPr>
                        <a:t>68</a:t>
                      </a:r>
                      <a:endParaRPr lang="en-US" dirty="0">
                        <a:solidFill>
                          <a:schemeClr val="tx2"/>
                        </a:solidFill>
                      </a:endParaRPr>
                    </a:p>
                  </a:txBody>
                  <a:tcPr/>
                </a:tc>
              </a:tr>
              <a:tr h="370840">
                <a:tc>
                  <a:txBody>
                    <a:bodyPr/>
                    <a:lstStyle/>
                    <a:p>
                      <a:r>
                        <a:rPr lang="en-US" b="0" dirty="0" smtClean="0">
                          <a:solidFill>
                            <a:schemeClr val="tx2"/>
                          </a:solidFill>
                        </a:rPr>
                        <a:t>RW Desaturation</a:t>
                      </a:r>
                      <a:endParaRPr lang="en-US" b="0" dirty="0">
                        <a:solidFill>
                          <a:schemeClr val="tx2"/>
                        </a:solidFill>
                      </a:endParaRPr>
                    </a:p>
                  </a:txBody>
                  <a:tcPr/>
                </a:tc>
                <a:tc>
                  <a:txBody>
                    <a:bodyPr/>
                    <a:lstStyle/>
                    <a:p>
                      <a:pPr algn="ctr"/>
                      <a:r>
                        <a:rPr lang="en-US" b="0" dirty="0" smtClean="0">
                          <a:solidFill>
                            <a:schemeClr val="tx2"/>
                          </a:solidFill>
                        </a:rPr>
                        <a:t>N/A</a:t>
                      </a:r>
                      <a:endParaRPr lang="en-US" b="0" dirty="0">
                        <a:solidFill>
                          <a:schemeClr val="tx2"/>
                        </a:solidFill>
                      </a:endParaRPr>
                    </a:p>
                  </a:txBody>
                  <a:tcPr/>
                </a:tc>
                <a:tc>
                  <a:txBody>
                    <a:bodyPr/>
                    <a:lstStyle/>
                    <a:p>
                      <a:pPr algn="ctr"/>
                      <a:r>
                        <a:rPr lang="en-US" b="0" dirty="0" smtClean="0">
                          <a:solidFill>
                            <a:schemeClr val="tx2"/>
                          </a:solidFill>
                        </a:rPr>
                        <a:t>50</a:t>
                      </a:r>
                      <a:endParaRPr lang="en-US" b="0" dirty="0">
                        <a:solidFill>
                          <a:schemeClr val="tx2"/>
                        </a:solidFill>
                      </a:endParaRPr>
                    </a:p>
                  </a:txBody>
                  <a:tcPr/>
                </a:tc>
              </a:tr>
              <a:tr h="370840">
                <a:tc>
                  <a:txBody>
                    <a:bodyPr/>
                    <a:lstStyle/>
                    <a:p>
                      <a:r>
                        <a:rPr lang="en-US" b="0" dirty="0" smtClean="0">
                          <a:solidFill>
                            <a:schemeClr val="tx2"/>
                          </a:solidFill>
                        </a:rPr>
                        <a:t>Reserves</a:t>
                      </a:r>
                      <a:endParaRPr lang="en-US" b="0" dirty="0">
                        <a:solidFill>
                          <a:schemeClr val="tx2"/>
                        </a:solidFill>
                      </a:endParaRPr>
                    </a:p>
                  </a:txBody>
                  <a:tcPr/>
                </a:tc>
                <a:tc>
                  <a:txBody>
                    <a:bodyPr/>
                    <a:lstStyle/>
                    <a:p>
                      <a:pPr algn="ctr"/>
                      <a:r>
                        <a:rPr lang="en-US" b="0" dirty="0" smtClean="0">
                          <a:solidFill>
                            <a:schemeClr val="tx2"/>
                          </a:solidFill>
                        </a:rPr>
                        <a:t>6.5</a:t>
                      </a:r>
                      <a:endParaRPr lang="en-US" b="0" dirty="0">
                        <a:solidFill>
                          <a:schemeClr val="tx2"/>
                        </a:solidFill>
                      </a:endParaRPr>
                    </a:p>
                  </a:txBody>
                  <a:tcPr/>
                </a:tc>
                <a:tc>
                  <a:txBody>
                    <a:bodyPr/>
                    <a:lstStyle/>
                    <a:p>
                      <a:pPr algn="ctr"/>
                      <a:r>
                        <a:rPr lang="en-US" b="0" dirty="0" smtClean="0">
                          <a:solidFill>
                            <a:schemeClr val="tx2"/>
                          </a:solidFill>
                        </a:rPr>
                        <a:t>222</a:t>
                      </a:r>
                      <a:endParaRPr lang="en-US" b="0" dirty="0">
                        <a:solidFill>
                          <a:schemeClr val="tx2"/>
                        </a:solidFill>
                      </a:endParaRPr>
                    </a:p>
                  </a:txBody>
                  <a:tcPr/>
                </a:tc>
              </a:tr>
              <a:tr h="370840">
                <a:tc>
                  <a:txBody>
                    <a:bodyPr/>
                    <a:lstStyle/>
                    <a:p>
                      <a:r>
                        <a:rPr lang="en-US" b="1" dirty="0" smtClean="0">
                          <a:solidFill>
                            <a:schemeClr val="tx2"/>
                          </a:solidFill>
                        </a:rPr>
                        <a:t>Total</a:t>
                      </a:r>
                      <a:endParaRPr lang="en-US" b="1" dirty="0">
                        <a:solidFill>
                          <a:schemeClr val="tx2"/>
                        </a:solidFill>
                      </a:endParaRPr>
                    </a:p>
                  </a:txBody>
                  <a:tcPr/>
                </a:tc>
                <a:tc>
                  <a:txBody>
                    <a:bodyPr/>
                    <a:lstStyle/>
                    <a:p>
                      <a:pPr algn="ctr"/>
                      <a:r>
                        <a:rPr lang="en-US" b="1" dirty="0" smtClean="0">
                          <a:solidFill>
                            <a:schemeClr val="tx2"/>
                          </a:solidFill>
                        </a:rPr>
                        <a:t>31.5</a:t>
                      </a:r>
                      <a:endParaRPr lang="en-US" b="1" dirty="0">
                        <a:solidFill>
                          <a:schemeClr val="tx2"/>
                        </a:solidFill>
                      </a:endParaRPr>
                    </a:p>
                  </a:txBody>
                  <a:tcPr/>
                </a:tc>
                <a:tc>
                  <a:txBody>
                    <a:bodyPr/>
                    <a:lstStyle/>
                    <a:p>
                      <a:pPr algn="ctr"/>
                      <a:r>
                        <a:rPr lang="en-US" b="1" dirty="0" smtClean="0">
                          <a:solidFill>
                            <a:schemeClr val="tx2"/>
                          </a:solidFill>
                        </a:rPr>
                        <a:t>920</a:t>
                      </a:r>
                      <a:endParaRPr lang="en-US" b="1" dirty="0">
                        <a:solidFill>
                          <a:schemeClr val="tx2"/>
                        </a:solidFill>
                      </a:endParaRPr>
                    </a:p>
                  </a:txBody>
                  <a:tcPr/>
                </a:tc>
              </a:tr>
            </a:tbl>
          </a:graphicData>
        </a:graphic>
      </p:graphicFrame>
      <p:sp>
        <p:nvSpPr>
          <p:cNvPr id="7" name="Content Placeholder 2"/>
          <p:cNvSpPr>
            <a:spLocks noGrp="1"/>
          </p:cNvSpPr>
          <p:nvPr>
            <p:ph idx="1"/>
          </p:nvPr>
        </p:nvSpPr>
        <p:spPr>
          <a:xfrm>
            <a:off x="2895600" y="5334000"/>
            <a:ext cx="11506200" cy="2895600"/>
          </a:xfrm>
        </p:spPr>
        <p:txBody>
          <a:bodyPr>
            <a:normAutofit fontScale="70000" lnSpcReduction="20000"/>
          </a:bodyPr>
          <a:lstStyle/>
          <a:p>
            <a:pPr marL="0" indent="0">
              <a:buNone/>
            </a:pPr>
            <a:r>
              <a:rPr lang="en-US" sz="4640" u="sng" dirty="0" smtClean="0"/>
              <a:t>Assumptions</a:t>
            </a:r>
          </a:p>
          <a:p>
            <a:r>
              <a:rPr lang="en-US" sz="4640" dirty="0" smtClean="0"/>
              <a:t>Orbit transfer from 400 x 400 km orbit (injection from MTO) to 350 x 350 km orbit</a:t>
            </a:r>
          </a:p>
          <a:p>
            <a:r>
              <a:rPr lang="en-US" sz="4640" dirty="0" err="1" smtClean="0"/>
              <a:t>CubeSats</a:t>
            </a:r>
            <a:r>
              <a:rPr lang="en-US" sz="4640" dirty="0" smtClean="0"/>
              <a:t> phased 90 </a:t>
            </a:r>
            <a:r>
              <a:rPr lang="en-US" sz="4640" dirty="0" err="1" smtClean="0"/>
              <a:t>deg</a:t>
            </a:r>
            <a:r>
              <a:rPr lang="en-US" sz="4640" dirty="0" smtClean="0"/>
              <a:t> apart in orbit</a:t>
            </a:r>
          </a:p>
          <a:p>
            <a:r>
              <a:rPr lang="en-US" sz="4640" dirty="0" smtClean="0"/>
              <a:t>Orbit trim maneuvers once/month</a:t>
            </a:r>
          </a:p>
          <a:p>
            <a:r>
              <a:rPr lang="en-US" sz="4640" dirty="0" smtClean="0"/>
              <a:t>Reaction wheel desaturation allocation 50 g</a:t>
            </a:r>
            <a:endParaRPr lang="en-US" dirty="0" smtClean="0"/>
          </a:p>
          <a:p>
            <a:endParaRPr lang="en-US" sz="3800" dirty="0" smtClean="0"/>
          </a:p>
          <a:p>
            <a:pPr lvl="1"/>
            <a:endParaRPr lang="en-US" sz="3200"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4398678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lstStyle/>
          <a:p>
            <a:r>
              <a:rPr lang="en-US" dirty="0" smtClean="0"/>
              <a:t>Power Budget</a:t>
            </a:r>
            <a:endParaRPr lang="en-US" dirty="0"/>
          </a:p>
        </p:txBody>
      </p:sp>
      <p:graphicFrame>
        <p:nvGraphicFramePr>
          <p:cNvPr id="3" name="Table 2"/>
          <p:cNvGraphicFramePr>
            <a:graphicFrameLocks noGrp="1"/>
          </p:cNvGraphicFramePr>
          <p:nvPr>
            <p:extLst/>
          </p:nvPr>
        </p:nvGraphicFramePr>
        <p:xfrm>
          <a:off x="2863466" y="1600200"/>
          <a:ext cx="11699310" cy="5707492"/>
        </p:xfrm>
        <a:graphic>
          <a:graphicData uri="http://schemas.openxmlformats.org/drawingml/2006/table">
            <a:tbl>
              <a:tblPr firstRow="1" bandRow="1">
                <a:tableStyleId>{5C22544A-7EE6-4342-B048-85BDC9FD1C3A}</a:tableStyleId>
              </a:tblPr>
              <a:tblGrid>
                <a:gridCol w="1462414"/>
                <a:gridCol w="2539982"/>
                <a:gridCol w="1592338"/>
                <a:gridCol w="1486428"/>
                <a:gridCol w="1770290"/>
                <a:gridCol w="1308475"/>
                <a:gridCol w="1539383"/>
              </a:tblGrid>
              <a:tr h="1356892">
                <a:tc>
                  <a:txBody>
                    <a:bodyPr/>
                    <a:lstStyle/>
                    <a:p>
                      <a:pPr algn="ctr" fontAlgn="ctr"/>
                      <a:r>
                        <a:rPr lang="en-US" sz="2400" u="none" strike="noStrike" dirty="0">
                          <a:solidFill>
                            <a:sysClr val="windowText" lastClr="000000"/>
                          </a:solidFill>
                          <a:effectLst/>
                        </a:rPr>
                        <a:t>Subsystem</a:t>
                      </a:r>
                      <a:endParaRPr lang="en-US" sz="2400" b="1" i="0" u="none" strike="noStrike" dirty="0">
                        <a:solidFill>
                          <a:sysClr val="windowText" lastClr="000000"/>
                        </a:solidFill>
                        <a:effectLst/>
                        <a:latin typeface="Calibri"/>
                      </a:endParaRPr>
                    </a:p>
                  </a:txBody>
                  <a:tcPr marL="7222" marR="7222" marT="7223" marB="0" anchor="ctr"/>
                </a:tc>
                <a:tc>
                  <a:txBody>
                    <a:bodyPr/>
                    <a:lstStyle/>
                    <a:p>
                      <a:pPr algn="ctr" fontAlgn="ctr"/>
                      <a:r>
                        <a:rPr lang="en-US" sz="2400" u="none" strike="noStrike" dirty="0">
                          <a:solidFill>
                            <a:sysClr val="windowText" lastClr="000000"/>
                          </a:solidFill>
                          <a:effectLst/>
                        </a:rPr>
                        <a:t>Component Name</a:t>
                      </a:r>
                      <a:endParaRPr lang="en-US" sz="2400" b="1" i="0" u="none" strike="noStrike" dirty="0">
                        <a:solidFill>
                          <a:sysClr val="windowText" lastClr="000000"/>
                        </a:solidFill>
                        <a:effectLst/>
                        <a:latin typeface="Calibri"/>
                      </a:endParaRPr>
                    </a:p>
                  </a:txBody>
                  <a:tcPr marL="5027" marR="5027" marT="5027" marB="0" anchor="ctr"/>
                </a:tc>
                <a:tc>
                  <a:txBody>
                    <a:bodyPr/>
                    <a:lstStyle/>
                    <a:p>
                      <a:pPr algn="ctr" fontAlgn="ctr"/>
                      <a:r>
                        <a:rPr lang="en-US" sz="2400" u="none" strike="noStrike" dirty="0" smtClean="0">
                          <a:solidFill>
                            <a:sysClr val="windowText" lastClr="000000"/>
                          </a:solidFill>
                          <a:effectLst/>
                        </a:rPr>
                        <a:t>Contingency </a:t>
                      </a:r>
                      <a:r>
                        <a:rPr lang="en-US" sz="2400" u="none" strike="noStrike" dirty="0">
                          <a:solidFill>
                            <a:sysClr val="windowText" lastClr="000000"/>
                          </a:solidFill>
                          <a:effectLst/>
                        </a:rPr>
                        <a:t>(%)</a:t>
                      </a:r>
                      <a:endParaRPr lang="en-US" sz="2400" b="1" i="0" u="none" strike="noStrike" dirty="0">
                        <a:solidFill>
                          <a:sysClr val="windowText" lastClr="000000"/>
                        </a:solidFill>
                        <a:effectLst/>
                        <a:latin typeface="Calibri"/>
                      </a:endParaRPr>
                    </a:p>
                  </a:txBody>
                  <a:tcPr marL="5027" marR="5027" marT="5027" marB="0" anchor="ctr"/>
                </a:tc>
                <a:tc>
                  <a:txBody>
                    <a:bodyPr/>
                    <a:lstStyle/>
                    <a:p>
                      <a:pPr algn="ctr" fontAlgn="ctr"/>
                      <a:r>
                        <a:rPr lang="en-US" sz="2400" u="none" strike="noStrike" dirty="0">
                          <a:solidFill>
                            <a:sysClr val="windowText" lastClr="000000"/>
                          </a:solidFill>
                          <a:effectLst/>
                        </a:rPr>
                        <a:t>Safe </a:t>
                      </a:r>
                      <a:r>
                        <a:rPr lang="en-US" sz="2400" u="none" strike="noStrike" dirty="0" smtClean="0">
                          <a:solidFill>
                            <a:sysClr val="windowText" lastClr="000000"/>
                          </a:solidFill>
                          <a:effectLst/>
                        </a:rPr>
                        <a:t>Mode</a:t>
                      </a:r>
                    </a:p>
                    <a:p>
                      <a:pPr algn="ctr" fontAlgn="ctr"/>
                      <a:r>
                        <a:rPr lang="en-US" sz="2400" u="none" strike="noStrike" dirty="0" smtClean="0">
                          <a:solidFill>
                            <a:sysClr val="windowText" lastClr="000000"/>
                          </a:solidFill>
                          <a:effectLst/>
                        </a:rPr>
                        <a:t> </a:t>
                      </a:r>
                      <a:r>
                        <a:rPr lang="en-US" sz="2400" u="none" strike="noStrike" dirty="0">
                          <a:solidFill>
                            <a:sysClr val="windowText" lastClr="000000"/>
                          </a:solidFill>
                          <a:effectLst/>
                        </a:rPr>
                        <a:t>Power Draw </a:t>
                      </a:r>
                      <a:endParaRPr lang="en-US" sz="2400" u="none" strike="noStrike" dirty="0" smtClean="0">
                        <a:solidFill>
                          <a:sysClr val="windowText" lastClr="000000"/>
                        </a:solidFill>
                        <a:effectLst/>
                      </a:endParaRPr>
                    </a:p>
                    <a:p>
                      <a:pPr algn="ctr" fontAlgn="ctr"/>
                      <a:r>
                        <a:rPr lang="en-US" sz="2400" u="none" strike="noStrike" dirty="0" smtClean="0">
                          <a:solidFill>
                            <a:sysClr val="windowText" lastClr="000000"/>
                          </a:solidFill>
                          <a:effectLst/>
                        </a:rPr>
                        <a:t>(</a:t>
                      </a:r>
                      <a:r>
                        <a:rPr lang="en-US" sz="2400" u="none" strike="noStrike" dirty="0" err="1">
                          <a:solidFill>
                            <a:sysClr val="windowText" lastClr="000000"/>
                          </a:solidFill>
                          <a:effectLst/>
                        </a:rPr>
                        <a:t>mW</a:t>
                      </a:r>
                      <a:r>
                        <a:rPr lang="en-US" sz="2400" u="none" strike="noStrike" dirty="0">
                          <a:solidFill>
                            <a:sysClr val="windowText" lastClr="000000"/>
                          </a:solidFill>
                          <a:effectLst/>
                        </a:rPr>
                        <a:t>)</a:t>
                      </a:r>
                      <a:endParaRPr lang="en-US" sz="2400" b="1" i="0" u="none" strike="noStrike" dirty="0">
                        <a:solidFill>
                          <a:sysClr val="windowText" lastClr="000000"/>
                        </a:solidFill>
                        <a:effectLst/>
                        <a:latin typeface="Calibri"/>
                      </a:endParaRPr>
                    </a:p>
                  </a:txBody>
                  <a:tcPr marL="5027" marR="5027" marT="5027" marB="0" anchor="ctr"/>
                </a:tc>
                <a:tc>
                  <a:txBody>
                    <a:bodyPr/>
                    <a:lstStyle/>
                    <a:p>
                      <a:pPr algn="ctr" fontAlgn="ctr"/>
                      <a:r>
                        <a:rPr lang="en-US" sz="2400" u="none" strike="noStrike" dirty="0">
                          <a:solidFill>
                            <a:sysClr val="windowText" lastClr="000000"/>
                          </a:solidFill>
                          <a:effectLst/>
                        </a:rPr>
                        <a:t>Maneuvering </a:t>
                      </a:r>
                      <a:endParaRPr lang="en-US" sz="2400" u="none" strike="noStrike" dirty="0" smtClean="0">
                        <a:solidFill>
                          <a:sysClr val="windowText" lastClr="000000"/>
                        </a:solidFill>
                        <a:effectLst/>
                      </a:endParaRPr>
                    </a:p>
                    <a:p>
                      <a:pPr algn="ctr" fontAlgn="ctr"/>
                      <a:r>
                        <a:rPr lang="en-US" sz="2400" u="none" strike="noStrike" dirty="0" smtClean="0">
                          <a:solidFill>
                            <a:sysClr val="windowText" lastClr="000000"/>
                          </a:solidFill>
                          <a:effectLst/>
                        </a:rPr>
                        <a:t>Power </a:t>
                      </a:r>
                    </a:p>
                    <a:p>
                      <a:pPr algn="ctr" fontAlgn="ctr"/>
                      <a:r>
                        <a:rPr lang="en-US" sz="2400" u="none" strike="noStrike" dirty="0" smtClean="0">
                          <a:solidFill>
                            <a:sysClr val="windowText" lastClr="000000"/>
                          </a:solidFill>
                          <a:effectLst/>
                        </a:rPr>
                        <a:t>Draw</a:t>
                      </a:r>
                    </a:p>
                    <a:p>
                      <a:pPr algn="ctr" fontAlgn="ctr"/>
                      <a:r>
                        <a:rPr lang="en-US" sz="2400" u="none" strike="noStrike" dirty="0" smtClean="0">
                          <a:solidFill>
                            <a:sysClr val="windowText" lastClr="000000"/>
                          </a:solidFill>
                          <a:effectLst/>
                        </a:rPr>
                        <a:t>(</a:t>
                      </a:r>
                      <a:r>
                        <a:rPr lang="en-US" sz="2400" u="none" strike="noStrike" dirty="0" err="1">
                          <a:solidFill>
                            <a:sysClr val="windowText" lastClr="000000"/>
                          </a:solidFill>
                          <a:effectLst/>
                        </a:rPr>
                        <a:t>mW</a:t>
                      </a:r>
                      <a:r>
                        <a:rPr lang="en-US" sz="2400" u="none" strike="noStrike" dirty="0">
                          <a:solidFill>
                            <a:sysClr val="windowText" lastClr="000000"/>
                          </a:solidFill>
                          <a:effectLst/>
                        </a:rPr>
                        <a:t>)</a:t>
                      </a:r>
                      <a:endParaRPr lang="en-US" sz="2400" b="1" i="0" u="none" strike="noStrike" dirty="0">
                        <a:solidFill>
                          <a:sysClr val="windowText" lastClr="000000"/>
                        </a:solidFill>
                        <a:effectLst/>
                        <a:latin typeface="Calibri"/>
                      </a:endParaRPr>
                    </a:p>
                  </a:txBody>
                  <a:tcPr marL="5027" marR="5027" marT="5027" marB="0" anchor="ctr"/>
                </a:tc>
                <a:tc>
                  <a:txBody>
                    <a:bodyPr/>
                    <a:lstStyle/>
                    <a:p>
                      <a:pPr algn="ctr" fontAlgn="ctr"/>
                      <a:r>
                        <a:rPr lang="en-US" sz="2400" u="none" strike="noStrike" dirty="0" smtClean="0">
                          <a:solidFill>
                            <a:sysClr val="windowText" lastClr="000000"/>
                          </a:solidFill>
                          <a:effectLst/>
                        </a:rPr>
                        <a:t>UHF Rx/</a:t>
                      </a:r>
                      <a:r>
                        <a:rPr lang="en-US" sz="2400" u="none" strike="noStrike" dirty="0" err="1" smtClean="0">
                          <a:solidFill>
                            <a:sysClr val="windowText" lastClr="000000"/>
                          </a:solidFill>
                          <a:effectLst/>
                        </a:rPr>
                        <a:t>Tx</a:t>
                      </a:r>
                      <a:r>
                        <a:rPr lang="en-US" sz="2400" u="none" strike="noStrike" dirty="0" smtClean="0">
                          <a:solidFill>
                            <a:sysClr val="windowText" lastClr="000000"/>
                          </a:solidFill>
                          <a:effectLst/>
                        </a:rPr>
                        <a:t> Power</a:t>
                      </a:r>
                    </a:p>
                    <a:p>
                      <a:pPr algn="ctr" fontAlgn="ctr"/>
                      <a:r>
                        <a:rPr lang="en-US" sz="2400" u="none" strike="noStrike" dirty="0" smtClean="0">
                          <a:solidFill>
                            <a:sysClr val="windowText" lastClr="000000"/>
                          </a:solidFill>
                          <a:effectLst/>
                        </a:rPr>
                        <a:t>Draw </a:t>
                      </a:r>
                      <a:r>
                        <a:rPr lang="en-US" sz="2400" u="none" strike="noStrike" dirty="0">
                          <a:solidFill>
                            <a:sysClr val="windowText" lastClr="000000"/>
                          </a:solidFill>
                          <a:effectLst/>
                        </a:rPr>
                        <a:t>(</a:t>
                      </a:r>
                      <a:r>
                        <a:rPr lang="en-US" sz="2400" u="none" strike="noStrike" dirty="0" err="1">
                          <a:solidFill>
                            <a:sysClr val="windowText" lastClr="000000"/>
                          </a:solidFill>
                          <a:effectLst/>
                        </a:rPr>
                        <a:t>mW</a:t>
                      </a:r>
                      <a:r>
                        <a:rPr lang="en-US" sz="2400" u="none" strike="noStrike" dirty="0">
                          <a:solidFill>
                            <a:sysClr val="windowText" lastClr="000000"/>
                          </a:solidFill>
                          <a:effectLst/>
                        </a:rPr>
                        <a:t>)</a:t>
                      </a:r>
                      <a:endParaRPr lang="en-US" sz="2400" b="1" i="0" u="none" strike="noStrike" dirty="0">
                        <a:solidFill>
                          <a:sysClr val="windowText" lastClr="000000"/>
                        </a:solidFill>
                        <a:effectLst/>
                        <a:latin typeface="Calibri"/>
                      </a:endParaRPr>
                    </a:p>
                  </a:txBody>
                  <a:tcPr marL="5027" marR="5027" marT="5027" marB="0" anchor="ctr"/>
                </a:tc>
                <a:tc>
                  <a:txBody>
                    <a:bodyPr/>
                    <a:lstStyle/>
                    <a:p>
                      <a:pPr algn="ctr" fontAlgn="ctr"/>
                      <a:r>
                        <a:rPr lang="en-US" sz="2400" u="none" strike="noStrike" dirty="0" smtClean="0">
                          <a:solidFill>
                            <a:sysClr val="windowText" lastClr="000000"/>
                          </a:solidFill>
                          <a:effectLst/>
                        </a:rPr>
                        <a:t>DTE/DFE</a:t>
                      </a:r>
                      <a:r>
                        <a:rPr lang="en-US" sz="2400" u="none" strike="noStrike" baseline="0" dirty="0" smtClean="0">
                          <a:solidFill>
                            <a:sysClr val="windowText" lastClr="000000"/>
                          </a:solidFill>
                          <a:effectLst/>
                        </a:rPr>
                        <a:t> </a:t>
                      </a:r>
                      <a:r>
                        <a:rPr lang="en-US" sz="2400" u="none" strike="noStrike" dirty="0" smtClean="0">
                          <a:solidFill>
                            <a:sysClr val="windowText" lastClr="000000"/>
                          </a:solidFill>
                          <a:effectLst/>
                        </a:rPr>
                        <a:t>Power Draw (mW)</a:t>
                      </a:r>
                      <a:endParaRPr lang="en-US" sz="2400" b="1" i="0" u="none" strike="noStrike" dirty="0">
                        <a:solidFill>
                          <a:sysClr val="windowText" lastClr="000000"/>
                        </a:solidFill>
                        <a:effectLst/>
                        <a:latin typeface="Calibri"/>
                      </a:endParaRPr>
                    </a:p>
                  </a:txBody>
                  <a:tcPr marL="5027" marR="5027" marT="5027" marB="0" anchor="ctr"/>
                </a:tc>
              </a:tr>
              <a:tr h="541609">
                <a:tc>
                  <a:txBody>
                    <a:bodyPr/>
                    <a:lstStyle/>
                    <a:p>
                      <a:pPr algn="ctr" fontAlgn="b"/>
                      <a:r>
                        <a:rPr lang="en-US" sz="2400" u="none" strike="noStrike" dirty="0">
                          <a:solidFill>
                            <a:sysClr val="windowText" lastClr="000000"/>
                          </a:solidFill>
                          <a:effectLst/>
                          <a:latin typeface="+mn-lt"/>
                        </a:rPr>
                        <a:t>ADCS</a:t>
                      </a:r>
                      <a:endParaRPr lang="en-US" sz="2400" b="1"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BCT-XACT Module</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10%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202</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2024</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2024</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2024</a:t>
                      </a:r>
                      <a:endParaRPr lang="en-US" sz="2400" b="0" i="0" u="none" strike="noStrike" dirty="0">
                        <a:solidFill>
                          <a:sysClr val="windowText" lastClr="000000"/>
                        </a:solidFill>
                        <a:effectLst/>
                        <a:latin typeface="+mn-lt"/>
                      </a:endParaRPr>
                    </a:p>
                  </a:txBody>
                  <a:tcPr marL="5027" marR="5027" marT="5027" marB="0" anchor="ctr"/>
                </a:tc>
              </a:tr>
              <a:tr h="337283">
                <a:tc rowSpan="2">
                  <a:txBody>
                    <a:bodyPr/>
                    <a:lstStyle/>
                    <a:p>
                      <a:pPr algn="ctr" fontAlgn="ctr"/>
                      <a:r>
                        <a:rPr lang="en-US" sz="2400" u="none" strike="noStrike" dirty="0">
                          <a:solidFill>
                            <a:sysClr val="windowText" lastClr="000000"/>
                          </a:solidFill>
                          <a:effectLst/>
                          <a:latin typeface="+mn-lt"/>
                        </a:rPr>
                        <a:t>Telecom</a:t>
                      </a:r>
                      <a:endParaRPr lang="en-US" sz="2400" b="1"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UHF </a:t>
                      </a:r>
                      <a:r>
                        <a:rPr lang="en-US" sz="2400" u="none" strike="noStrike" dirty="0" smtClean="0">
                          <a:solidFill>
                            <a:sysClr val="windowText" lastClr="000000"/>
                          </a:solidFill>
                          <a:effectLst/>
                          <a:latin typeface="+mn-lt"/>
                        </a:rPr>
                        <a:t>Antenna</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220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2200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0</a:t>
                      </a:r>
                      <a:endParaRPr lang="en-US" sz="2400" b="0" i="0" u="none" strike="noStrike" dirty="0">
                        <a:solidFill>
                          <a:sysClr val="windowText" lastClr="000000"/>
                        </a:solidFill>
                        <a:effectLst/>
                        <a:latin typeface="+mn-lt"/>
                      </a:endParaRPr>
                    </a:p>
                  </a:txBody>
                  <a:tcPr marL="5027" marR="5027" marT="5027" marB="0" anchor="ctr"/>
                </a:tc>
              </a:tr>
              <a:tr h="86413">
                <a:tc vMerge="1">
                  <a:txBody>
                    <a:bodyPr/>
                    <a:lstStyle/>
                    <a:p>
                      <a:endParaRPr lang="en-US"/>
                    </a:p>
                  </a:txBody>
                  <a:tcPr/>
                </a:tc>
                <a:tc>
                  <a:txBody>
                    <a:bodyPr/>
                    <a:lstStyle/>
                    <a:p>
                      <a:pPr algn="ctr" fontAlgn="b"/>
                      <a:r>
                        <a:rPr lang="en-US" sz="2400" u="none" strike="noStrike" dirty="0">
                          <a:solidFill>
                            <a:sysClr val="windowText" lastClr="000000"/>
                          </a:solidFill>
                          <a:effectLst/>
                          <a:latin typeface="+mn-lt"/>
                        </a:rPr>
                        <a:t>IRIS </a:t>
                      </a:r>
                      <a:r>
                        <a:rPr lang="en-US" sz="2400" u="none" strike="noStrike" dirty="0" smtClean="0">
                          <a:solidFill>
                            <a:sysClr val="windowText" lastClr="000000"/>
                          </a:solidFill>
                          <a:effectLst/>
                          <a:latin typeface="+mn-lt"/>
                        </a:rPr>
                        <a:t>v2 Transponder</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25%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1475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1475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14750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14750</a:t>
                      </a:r>
                      <a:endParaRPr lang="en-US" sz="2400" b="0" i="0" u="none" strike="noStrike" dirty="0">
                        <a:solidFill>
                          <a:sysClr val="windowText" lastClr="000000"/>
                        </a:solidFill>
                        <a:effectLst/>
                        <a:latin typeface="+mn-lt"/>
                      </a:endParaRPr>
                    </a:p>
                  </a:txBody>
                  <a:tcPr marL="5027" marR="5027" marT="5027" marB="0" anchor="ctr"/>
                </a:tc>
              </a:tr>
              <a:tr h="172826">
                <a:tc>
                  <a:txBody>
                    <a:bodyPr/>
                    <a:lstStyle/>
                    <a:p>
                      <a:pPr algn="ctr" fontAlgn="b"/>
                      <a:r>
                        <a:rPr lang="en-US" sz="2400" u="none" strike="noStrike" dirty="0">
                          <a:solidFill>
                            <a:sysClr val="windowText" lastClr="000000"/>
                          </a:solidFill>
                          <a:effectLst/>
                          <a:latin typeface="+mn-lt"/>
                        </a:rPr>
                        <a:t>Propulsion</a:t>
                      </a:r>
                      <a:endParaRPr lang="en-US" sz="2400" b="1"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Cold Gas Thruster</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25%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2706</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0</a:t>
                      </a:r>
                      <a:endParaRPr lang="en-US" sz="2400" b="0" i="0" u="none" strike="noStrike" dirty="0">
                        <a:solidFill>
                          <a:sysClr val="windowText" lastClr="000000"/>
                        </a:solidFill>
                        <a:effectLst/>
                        <a:latin typeface="+mn-lt"/>
                      </a:endParaRPr>
                    </a:p>
                  </a:txBody>
                  <a:tcPr marL="5027" marR="5027" marT="5027" marB="0" anchor="ctr"/>
                </a:tc>
              </a:tr>
              <a:tr h="203465">
                <a:tc>
                  <a:txBody>
                    <a:bodyPr/>
                    <a:lstStyle/>
                    <a:p>
                      <a:pPr algn="ctr" fontAlgn="b"/>
                      <a:r>
                        <a:rPr lang="en-US" sz="2400" u="none" strike="noStrike" dirty="0">
                          <a:solidFill>
                            <a:sysClr val="windowText" lastClr="000000"/>
                          </a:solidFill>
                          <a:effectLst/>
                          <a:latin typeface="+mn-lt"/>
                        </a:rPr>
                        <a:t>C&amp;DH</a:t>
                      </a:r>
                      <a:endParaRPr lang="en-US" sz="2400" b="1"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Proton 200k</a:t>
                      </a:r>
                      <a:r>
                        <a:rPr lang="en-US" sz="2400" u="none" strike="noStrike" baseline="0" dirty="0" smtClean="0">
                          <a:solidFill>
                            <a:sysClr val="windowText" lastClr="000000"/>
                          </a:solidFill>
                          <a:effectLst/>
                          <a:latin typeface="+mn-lt"/>
                        </a:rPr>
                        <a:t> Lite</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10%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1375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1375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1375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1375</a:t>
                      </a:r>
                      <a:endParaRPr lang="en-US" sz="2400" b="0" i="0" u="none" strike="noStrike" dirty="0">
                        <a:solidFill>
                          <a:sysClr val="windowText" lastClr="000000"/>
                        </a:solidFill>
                        <a:effectLst/>
                        <a:latin typeface="+mn-lt"/>
                      </a:endParaRPr>
                    </a:p>
                  </a:txBody>
                  <a:tcPr marL="5027" marR="5027" marT="5027" marB="0" anchor="ctr"/>
                </a:tc>
              </a:tr>
              <a:tr h="61278">
                <a:tc rowSpan="2">
                  <a:txBody>
                    <a:bodyPr/>
                    <a:lstStyle/>
                    <a:p>
                      <a:pPr algn="ctr" fontAlgn="ctr"/>
                      <a:r>
                        <a:rPr lang="en-US" sz="2400" u="none" strike="noStrike" dirty="0">
                          <a:solidFill>
                            <a:sysClr val="windowText" lastClr="000000"/>
                          </a:solidFill>
                          <a:effectLst/>
                          <a:latin typeface="+mn-lt"/>
                        </a:rPr>
                        <a:t>EPS</a:t>
                      </a:r>
                      <a:endParaRPr lang="en-US" sz="2400" b="1"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CS FLEX </a:t>
                      </a:r>
                      <a:r>
                        <a:rPr lang="en-US" sz="2400" u="none" strike="noStrike" dirty="0">
                          <a:solidFill>
                            <a:sysClr val="windowText" lastClr="000000"/>
                          </a:solidFill>
                          <a:effectLst/>
                          <a:latin typeface="+mn-lt"/>
                        </a:rPr>
                        <a:t>EPS</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10%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165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165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165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165</a:t>
                      </a:r>
                      <a:endParaRPr lang="en-US" sz="2400" b="0" i="0" u="none" strike="noStrike" dirty="0">
                        <a:solidFill>
                          <a:sysClr val="windowText" lastClr="000000"/>
                        </a:solidFill>
                        <a:effectLst/>
                        <a:latin typeface="+mn-lt"/>
                      </a:endParaRPr>
                    </a:p>
                  </a:txBody>
                  <a:tcPr marL="5027" marR="5027" marT="5027" marB="0" anchor="ctr"/>
                </a:tc>
              </a:tr>
              <a:tr h="300091">
                <a:tc vMerge="1">
                  <a:txBody>
                    <a:bodyPr/>
                    <a:lstStyle/>
                    <a:p>
                      <a:endParaRPr lang="en-US"/>
                    </a:p>
                  </a:txBody>
                  <a:tcPr/>
                </a:tc>
                <a:tc>
                  <a:txBody>
                    <a:bodyPr/>
                    <a:lstStyle/>
                    <a:p>
                      <a:pPr algn="ctr" fontAlgn="b"/>
                      <a:r>
                        <a:rPr lang="en-US" sz="2400" u="none" strike="noStrike" dirty="0">
                          <a:solidFill>
                            <a:sysClr val="windowText" lastClr="000000"/>
                          </a:solidFill>
                          <a:effectLst/>
                          <a:latin typeface="+mn-lt"/>
                        </a:rPr>
                        <a:t>CS 30 </a:t>
                      </a:r>
                      <a:r>
                        <a:rPr lang="en-US" sz="2400" u="none" strike="noStrike" dirty="0" err="1">
                          <a:solidFill>
                            <a:sysClr val="windowText" lastClr="000000"/>
                          </a:solidFill>
                          <a:effectLst/>
                          <a:latin typeface="+mn-lt"/>
                        </a:rPr>
                        <a:t>Whr</a:t>
                      </a:r>
                      <a:r>
                        <a:rPr lang="en-US" sz="2400" u="none" strike="noStrike" dirty="0">
                          <a:solidFill>
                            <a:sysClr val="windowText" lastClr="000000"/>
                          </a:solidFill>
                          <a:effectLst/>
                          <a:latin typeface="+mn-lt"/>
                        </a:rPr>
                        <a:t> Battery</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a:solidFill>
                            <a:sysClr val="windowText" lastClr="000000"/>
                          </a:solidFill>
                          <a:effectLst/>
                          <a:latin typeface="+mn-lt"/>
                        </a:rPr>
                        <a:t>10%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110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110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110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u="none" strike="noStrike" dirty="0" smtClean="0">
                          <a:solidFill>
                            <a:sysClr val="windowText" lastClr="000000"/>
                          </a:solidFill>
                          <a:effectLst/>
                          <a:latin typeface="+mn-lt"/>
                        </a:rPr>
                        <a:t>110</a:t>
                      </a:r>
                      <a:endParaRPr lang="en-US" sz="2400" b="0" i="0" u="none" strike="noStrike" dirty="0">
                        <a:solidFill>
                          <a:sysClr val="windowText" lastClr="000000"/>
                        </a:solidFill>
                        <a:effectLst/>
                        <a:latin typeface="+mn-lt"/>
                      </a:endParaRPr>
                    </a:p>
                  </a:txBody>
                  <a:tcPr marL="5027" marR="5027" marT="5027" marB="0" anchor="ctr"/>
                </a:tc>
              </a:tr>
              <a:tr h="152400">
                <a:tc>
                  <a:txBody>
                    <a:bodyPr/>
                    <a:lstStyle/>
                    <a:p>
                      <a:pPr algn="ctr" fontAlgn="ctr"/>
                      <a:r>
                        <a:rPr lang="en-US" sz="2400" u="none" strike="noStrike" dirty="0" smtClean="0">
                          <a:solidFill>
                            <a:sysClr val="windowText" lastClr="000000"/>
                          </a:solidFill>
                          <a:effectLst/>
                          <a:latin typeface="+mn-lt"/>
                        </a:rPr>
                        <a:t>Thermal</a:t>
                      </a:r>
                      <a:endParaRPr lang="en-US" sz="2400" b="1" i="0" u="none" strike="noStrike" dirty="0">
                        <a:solidFill>
                          <a:sysClr val="windowText" lastClr="000000"/>
                        </a:solidFill>
                        <a:effectLst/>
                        <a:latin typeface="+mn-lt"/>
                      </a:endParaRPr>
                    </a:p>
                  </a:txBody>
                  <a:tcPr marL="5027" marR="5027" marT="5027" marB="0" anchor="ctr">
                    <a:lnB w="12700" cap="flat" cmpd="sng" algn="ctr">
                      <a:solidFill>
                        <a:schemeClr val="tx1"/>
                      </a:solidFill>
                      <a:prstDash val="solid"/>
                      <a:round/>
                      <a:headEnd type="none" w="med" len="med"/>
                      <a:tailEnd type="none" w="med" len="med"/>
                    </a:lnB>
                  </a:tcPr>
                </a:tc>
                <a:tc>
                  <a:txBody>
                    <a:bodyPr/>
                    <a:lstStyle/>
                    <a:p>
                      <a:pPr algn="ctr" fontAlgn="b"/>
                      <a:r>
                        <a:rPr lang="en-US" sz="2400" u="none" strike="noStrike" dirty="0" smtClean="0">
                          <a:solidFill>
                            <a:sysClr val="windowText" lastClr="000000"/>
                          </a:solidFill>
                          <a:effectLst/>
                          <a:latin typeface="+mn-lt"/>
                        </a:rPr>
                        <a:t>Heaters</a:t>
                      </a:r>
                      <a:endParaRPr lang="en-US" sz="2400" b="0" i="0" u="none" strike="noStrike" dirty="0">
                        <a:solidFill>
                          <a:sysClr val="windowText" lastClr="000000"/>
                        </a:solidFill>
                        <a:effectLst/>
                        <a:latin typeface="+mn-lt"/>
                      </a:endParaRPr>
                    </a:p>
                  </a:txBody>
                  <a:tcPr marL="5027" marR="5027" marT="5027" marB="0" anchor="ctr">
                    <a:lnB w="12700" cap="flat" cmpd="sng" algn="ctr">
                      <a:solidFill>
                        <a:schemeClr val="tx1"/>
                      </a:solidFill>
                      <a:prstDash val="solid"/>
                      <a:round/>
                      <a:headEnd type="none" w="med" len="med"/>
                      <a:tailEnd type="none" w="med" len="med"/>
                    </a:lnB>
                  </a:tcPr>
                </a:tc>
                <a:tc>
                  <a:txBody>
                    <a:bodyPr/>
                    <a:lstStyle/>
                    <a:p>
                      <a:pPr algn="ctr" fontAlgn="b"/>
                      <a:r>
                        <a:rPr lang="en-US" sz="2400" u="none" strike="noStrike" dirty="0" smtClean="0">
                          <a:solidFill>
                            <a:sysClr val="windowText" lastClr="000000"/>
                          </a:solidFill>
                          <a:effectLst/>
                          <a:latin typeface="+mn-lt"/>
                        </a:rPr>
                        <a:t>15%</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1150</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288</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288</a:t>
                      </a:r>
                      <a:endParaRPr lang="en-US" sz="2400" b="0" i="0" u="none" strike="noStrike" dirty="0">
                        <a:solidFill>
                          <a:sysClr val="windowText" lastClr="000000"/>
                        </a:solidFill>
                        <a:effectLst/>
                        <a:latin typeface="+mn-lt"/>
                      </a:endParaRPr>
                    </a:p>
                  </a:txBody>
                  <a:tcPr marL="5027" marR="5027" marT="5027" marB="0" anchor="ctr"/>
                </a:tc>
                <a:tc>
                  <a:txBody>
                    <a:bodyPr/>
                    <a:lstStyle/>
                    <a:p>
                      <a:pPr algn="ctr" fontAlgn="b"/>
                      <a:r>
                        <a:rPr lang="en-US" sz="2400" b="0" i="0" u="none" strike="noStrike" dirty="0" smtClean="0">
                          <a:solidFill>
                            <a:sysClr val="windowText" lastClr="000000"/>
                          </a:solidFill>
                          <a:effectLst/>
                          <a:latin typeface="+mn-lt"/>
                        </a:rPr>
                        <a:t>288</a:t>
                      </a:r>
                      <a:endParaRPr lang="en-US" sz="2400" b="0" i="0" u="none" strike="noStrike" dirty="0">
                        <a:solidFill>
                          <a:sysClr val="windowText" lastClr="000000"/>
                        </a:solidFill>
                        <a:effectLst/>
                        <a:latin typeface="+mn-lt"/>
                      </a:endParaRPr>
                    </a:p>
                  </a:txBody>
                  <a:tcPr marL="5027" marR="5027" marT="5027" marB="0" anchor="ctr"/>
                </a:tc>
              </a:tr>
              <a:tr h="342859">
                <a:tc>
                  <a:txBody>
                    <a:bodyPr/>
                    <a:lstStyle/>
                    <a:p>
                      <a:pPr algn="ctr" fontAlgn="b"/>
                      <a:endParaRPr lang="en-US" sz="2400" b="0" i="0" u="none" strike="noStrike" dirty="0">
                        <a:solidFill>
                          <a:sysClr val="windowText" lastClr="000000"/>
                        </a:solidFill>
                        <a:effectLst/>
                        <a:latin typeface="+mn-lt"/>
                      </a:endParaRPr>
                    </a:p>
                  </a:txBody>
                  <a:tcPr marL="5027" marR="5027" marT="5027"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2400" b="0" i="0" u="none" strike="noStrike" dirty="0">
                        <a:solidFill>
                          <a:sysClr val="windowText" lastClr="000000"/>
                        </a:solidFill>
                        <a:effectLst/>
                        <a:latin typeface="+mn-lt"/>
                      </a:endParaRPr>
                    </a:p>
                  </a:txBody>
                  <a:tcPr marL="5027" marR="5027" marT="5027"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2400" b="1" u="none" strike="noStrike" dirty="0" smtClean="0">
                          <a:solidFill>
                            <a:sysClr val="windowText" lastClr="000000"/>
                          </a:solidFill>
                          <a:effectLst/>
                          <a:latin typeface="+mn-lt"/>
                        </a:rPr>
                        <a:t>MEV Total </a:t>
                      </a:r>
                      <a:r>
                        <a:rPr lang="en-US" sz="2400" b="1" u="none" strike="noStrike" dirty="0">
                          <a:solidFill>
                            <a:sysClr val="windowText" lastClr="000000"/>
                          </a:solidFill>
                          <a:effectLst/>
                          <a:latin typeface="+mn-lt"/>
                        </a:rPr>
                        <a:t>(W)</a:t>
                      </a:r>
                      <a:endParaRPr lang="en-US" sz="2400" b="1" i="0" u="none" strike="noStrike" dirty="0">
                        <a:solidFill>
                          <a:sysClr val="windowText" lastClr="000000"/>
                        </a:solidFill>
                        <a:effectLst/>
                        <a:latin typeface="+mn-lt"/>
                      </a:endParaRPr>
                    </a:p>
                  </a:txBody>
                  <a:tcPr marL="5027" marR="5027" marT="5027" marB="0" anchor="ctr">
                    <a:lnL w="12700" cmpd="sng">
                      <a:noFill/>
                    </a:lnL>
                  </a:tcPr>
                </a:tc>
                <a:tc>
                  <a:txBody>
                    <a:bodyPr/>
                    <a:lstStyle/>
                    <a:p>
                      <a:pPr algn="ctr" fontAlgn="b"/>
                      <a:r>
                        <a:rPr lang="en-US" sz="2400" b="1" i="0" u="none" strike="noStrike" dirty="0" smtClean="0">
                          <a:solidFill>
                            <a:sysClr val="windowText" lastClr="000000"/>
                          </a:solidFill>
                          <a:effectLst/>
                          <a:latin typeface="+mn-lt"/>
                        </a:rPr>
                        <a:t>4.70</a:t>
                      </a:r>
                      <a:endParaRPr lang="en-US" sz="2400" b="1" i="0" u="none" strike="noStrike" dirty="0">
                        <a:solidFill>
                          <a:sysClr val="windowText" lastClr="000000"/>
                        </a:solidFill>
                        <a:effectLst/>
                        <a:latin typeface="+mn-lt"/>
                      </a:endParaRPr>
                    </a:p>
                  </a:txBody>
                  <a:tcPr marL="5027" marR="5027" marT="5027" marB="0" anchor="ctr"/>
                </a:tc>
                <a:tc>
                  <a:txBody>
                    <a:bodyPr/>
                    <a:lstStyle/>
                    <a:p>
                      <a:pPr algn="ctr" fontAlgn="b"/>
                      <a:r>
                        <a:rPr lang="en-US" sz="2400" b="1" i="0" u="none" strike="noStrike" dirty="0" smtClean="0">
                          <a:solidFill>
                            <a:sysClr val="windowText" lastClr="000000"/>
                          </a:solidFill>
                          <a:effectLst/>
                          <a:latin typeface="+mn-lt"/>
                        </a:rPr>
                        <a:t>8.14</a:t>
                      </a:r>
                      <a:endParaRPr lang="en-US" sz="2400" b="1" i="0" u="none" strike="noStrike" dirty="0">
                        <a:solidFill>
                          <a:sysClr val="windowText" lastClr="000000"/>
                        </a:solidFill>
                        <a:effectLst/>
                        <a:latin typeface="+mn-lt"/>
                      </a:endParaRPr>
                    </a:p>
                  </a:txBody>
                  <a:tcPr marL="5027" marR="5027" marT="5027" marB="0" anchor="ctr"/>
                </a:tc>
                <a:tc>
                  <a:txBody>
                    <a:bodyPr/>
                    <a:lstStyle/>
                    <a:p>
                      <a:pPr algn="ctr" fontAlgn="b"/>
                      <a:r>
                        <a:rPr lang="en-US" sz="2400" b="1" u="none" strike="noStrike" dirty="0" smtClean="0">
                          <a:solidFill>
                            <a:sysClr val="windowText" lastClr="000000"/>
                          </a:solidFill>
                          <a:effectLst/>
                          <a:latin typeface="+mn-lt"/>
                        </a:rPr>
                        <a:t>20.91</a:t>
                      </a:r>
                      <a:endParaRPr lang="en-US" sz="2400" b="1" i="0" u="none" strike="noStrike" dirty="0">
                        <a:solidFill>
                          <a:sysClr val="windowText" lastClr="000000"/>
                        </a:solidFill>
                        <a:effectLst/>
                        <a:latin typeface="+mn-lt"/>
                      </a:endParaRPr>
                    </a:p>
                  </a:txBody>
                  <a:tcPr marL="5027" marR="5027" marT="5027" marB="0" anchor="ctr"/>
                </a:tc>
                <a:tc>
                  <a:txBody>
                    <a:bodyPr/>
                    <a:lstStyle/>
                    <a:p>
                      <a:pPr algn="ctr" fontAlgn="b"/>
                      <a:r>
                        <a:rPr lang="en-US" sz="2400" b="1" u="none" strike="noStrike" dirty="0" smtClean="0">
                          <a:solidFill>
                            <a:sysClr val="windowText" lastClr="000000"/>
                          </a:solidFill>
                          <a:effectLst/>
                          <a:latin typeface="+mn-lt"/>
                        </a:rPr>
                        <a:t>18.71</a:t>
                      </a:r>
                      <a:endParaRPr lang="en-US" sz="2400" b="1" i="0" u="none" strike="noStrike" dirty="0">
                        <a:solidFill>
                          <a:sysClr val="windowText" lastClr="000000"/>
                        </a:solidFill>
                        <a:effectLst/>
                        <a:latin typeface="+mn-lt"/>
                      </a:endParaRPr>
                    </a:p>
                  </a:txBody>
                  <a:tcPr marL="5027" marR="5027" marT="5027" marB="0" anchor="ctr"/>
                </a:tc>
              </a:tr>
            </a:tbl>
          </a:graphicData>
        </a:graphic>
      </p:graphicFrame>
      <p:graphicFrame>
        <p:nvGraphicFramePr>
          <p:cNvPr id="5" name="Table 4"/>
          <p:cNvGraphicFramePr>
            <a:graphicFrameLocks noGrp="1"/>
          </p:cNvGraphicFramePr>
          <p:nvPr>
            <p:extLst/>
          </p:nvPr>
        </p:nvGraphicFramePr>
        <p:xfrm>
          <a:off x="6858000" y="7620000"/>
          <a:ext cx="6858000" cy="371063"/>
        </p:xfrm>
        <a:graphic>
          <a:graphicData uri="http://schemas.openxmlformats.org/drawingml/2006/table">
            <a:tbl>
              <a:tblPr firstRow="1">
                <a:tableStyleId>{5C22544A-7EE6-4342-B048-85BDC9FD1C3A}</a:tableStyleId>
              </a:tblPr>
              <a:tblGrid>
                <a:gridCol w="5486400"/>
                <a:gridCol w="1371600"/>
              </a:tblGrid>
              <a:tr h="203423">
                <a:tc>
                  <a:txBody>
                    <a:bodyPr/>
                    <a:lstStyle/>
                    <a:p>
                      <a:pPr algn="l" fontAlgn="b"/>
                      <a:r>
                        <a:rPr lang="en-US" sz="2400" u="none" strike="noStrike" dirty="0" smtClean="0">
                          <a:solidFill>
                            <a:schemeClr val="tx2"/>
                          </a:solidFill>
                          <a:effectLst/>
                        </a:rPr>
                        <a:t>On-board</a:t>
                      </a:r>
                      <a:r>
                        <a:rPr lang="en-US" sz="2400" u="none" strike="noStrike" baseline="0" dirty="0" smtClean="0">
                          <a:solidFill>
                            <a:schemeClr val="tx2"/>
                          </a:solidFill>
                          <a:effectLst/>
                        </a:rPr>
                        <a:t> Average Power Generation (W)</a:t>
                      </a:r>
                      <a:endParaRPr lang="en-US" sz="2400" b="1" i="0" u="none" strike="noStrike" dirty="0">
                        <a:solidFill>
                          <a:schemeClr val="tx2"/>
                        </a:solidFill>
                        <a:effectLst/>
                        <a:latin typeface="Calibri"/>
                      </a:endParaRPr>
                    </a:p>
                  </a:txBody>
                  <a:tcPr marL="5302" marR="5302" marT="5303" marB="0" anchor="b"/>
                </a:tc>
                <a:tc>
                  <a:txBody>
                    <a:bodyPr/>
                    <a:lstStyle/>
                    <a:p>
                      <a:pPr algn="r" fontAlgn="b"/>
                      <a:r>
                        <a:rPr lang="en-US" sz="2400" b="1" i="0" u="none" strike="noStrike" dirty="0" smtClean="0">
                          <a:solidFill>
                            <a:schemeClr val="tx2"/>
                          </a:solidFill>
                          <a:effectLst/>
                          <a:latin typeface="Calibri"/>
                        </a:rPr>
                        <a:t>33.42</a:t>
                      </a:r>
                      <a:endParaRPr lang="en-US" sz="2400" b="1" i="0" u="none" strike="noStrike" dirty="0">
                        <a:solidFill>
                          <a:schemeClr val="tx2"/>
                        </a:solidFill>
                        <a:effectLst/>
                        <a:latin typeface="Calibri"/>
                      </a:endParaRPr>
                    </a:p>
                  </a:txBody>
                  <a:tcPr marL="5302" marR="5302" marT="5303" marB="0" anchor="b"/>
                </a:tc>
              </a:tr>
            </a:tbl>
          </a:graphicData>
        </a:graphic>
      </p:graphicFrame>
      <p:sp>
        <p:nvSpPr>
          <p:cNvPr id="10" name="Slide Number Placeholder 9"/>
          <p:cNvSpPr>
            <a:spLocks noGrp="1"/>
          </p:cNvSpPr>
          <p:nvPr>
            <p:ph type="sldNum" sz="quarter" idx="11"/>
          </p:nvPr>
        </p:nvSpPr>
        <p:spPr/>
        <p:txBody>
          <a:bodyPr/>
          <a:lstStyle/>
          <a:p>
            <a:fld id="{C293C775-0233-47A9-932A-C5BFCD1F1B09}" type="slidenum">
              <a:rPr lang="en-US" smtClean="0"/>
              <a:pPr/>
              <a:t>26</a:t>
            </a:fld>
            <a:endParaRPr lang="en-US" dirty="0"/>
          </a:p>
        </p:txBody>
      </p:sp>
    </p:spTree>
    <p:extLst>
      <p:ext uri="{BB962C8B-B14F-4D97-AF65-F5344CB8AC3E}">
        <p14:creationId xmlns:p14="http://schemas.microsoft.com/office/powerpoint/2010/main" val="29046293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p:cNvSpPr txBox="1">
            <a:spLocks/>
          </p:cNvSpPr>
          <p:nvPr/>
        </p:nvSpPr>
        <p:spPr>
          <a:xfrm>
            <a:off x="10439400" y="1595477"/>
            <a:ext cx="4218008" cy="5495845"/>
          </a:xfrm>
          <a:prstGeom prst="rect">
            <a:avLst/>
          </a:prstGeom>
        </p:spPr>
        <p:txBody>
          <a:bodyPr vert="horz" lIns="130583" tIns="65291" rIns="130583" bIns="65291" rtlCol="0">
            <a:noAutofit/>
          </a:bodyPr>
          <a:lstStyle>
            <a:lvl1pPr marL="489687" indent="-489687" algn="l" defTabSz="1305831" rtl="0" eaLnBrk="1" latinLnBrk="0" hangingPunct="1">
              <a:spcBef>
                <a:spcPct val="20000"/>
              </a:spcBef>
              <a:buFont typeface="Arial" pitchFamily="34" charset="0"/>
              <a:buChar char="•"/>
              <a:defRPr sz="4600" kern="1200">
                <a:solidFill>
                  <a:schemeClr val="bg1"/>
                </a:solidFill>
                <a:latin typeface="+mn-lt"/>
                <a:ea typeface="+mn-ea"/>
                <a:cs typeface="+mn-cs"/>
              </a:defRPr>
            </a:lvl1pPr>
            <a:lvl2pPr marL="1060989" indent="-408073" algn="l" defTabSz="1305831" rtl="0" eaLnBrk="1" latinLnBrk="0" hangingPunct="1">
              <a:spcBef>
                <a:spcPct val="20000"/>
              </a:spcBef>
              <a:buFont typeface="Arial" pitchFamily="34" charset="0"/>
              <a:buChar char="–"/>
              <a:defRPr sz="4000" kern="1200">
                <a:solidFill>
                  <a:schemeClr val="bg1"/>
                </a:solidFill>
                <a:latin typeface="+mn-lt"/>
                <a:ea typeface="+mn-ea"/>
                <a:cs typeface="+mn-cs"/>
              </a:defRPr>
            </a:lvl2pPr>
            <a:lvl3pPr marL="1632290" indent="-326459" algn="l" defTabSz="1305831" rtl="0" eaLnBrk="1" latinLnBrk="0" hangingPunct="1">
              <a:spcBef>
                <a:spcPct val="20000"/>
              </a:spcBef>
              <a:buFont typeface="Arial" pitchFamily="34" charset="0"/>
              <a:buChar char="•"/>
              <a:defRPr sz="3400" kern="1200">
                <a:solidFill>
                  <a:schemeClr val="bg1"/>
                </a:solidFill>
                <a:latin typeface="+mn-lt"/>
                <a:ea typeface="+mn-ea"/>
                <a:cs typeface="+mn-cs"/>
              </a:defRPr>
            </a:lvl3pPr>
            <a:lvl4pPr marL="2285204" indent="-326459" algn="l" defTabSz="1305831" rtl="0" eaLnBrk="1" latinLnBrk="0" hangingPunct="1">
              <a:spcBef>
                <a:spcPct val="20000"/>
              </a:spcBef>
              <a:buFont typeface="Arial" pitchFamily="34" charset="0"/>
              <a:buChar char="–"/>
              <a:defRPr sz="3000" kern="1200">
                <a:solidFill>
                  <a:schemeClr val="bg1"/>
                </a:solidFill>
                <a:latin typeface="+mn-lt"/>
                <a:ea typeface="+mn-ea"/>
                <a:cs typeface="+mn-cs"/>
              </a:defRPr>
            </a:lvl4pPr>
            <a:lvl5pPr marL="2938120" indent="-326459" algn="l" defTabSz="1305831" rtl="0" eaLnBrk="1" latinLnBrk="0" hangingPunct="1">
              <a:spcBef>
                <a:spcPct val="20000"/>
              </a:spcBef>
              <a:buFont typeface="Arial" pitchFamily="34" charset="0"/>
              <a:buChar char="»"/>
              <a:defRPr sz="3000" kern="1200">
                <a:solidFill>
                  <a:schemeClr val="bg1"/>
                </a:solidFill>
                <a:latin typeface="+mn-lt"/>
                <a:ea typeface="+mn-ea"/>
                <a:cs typeface="+mn-cs"/>
              </a:defRPr>
            </a:lvl5pPr>
            <a:lvl6pPr marL="3591036"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243951"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4896869"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549785" indent="-326459" algn="l" defTabSz="1305831" rtl="0" eaLnBrk="1" latinLnBrk="0" hangingPunct="1">
              <a:spcBef>
                <a:spcPct val="20000"/>
              </a:spcBef>
              <a:buFont typeface="Arial" pitchFamily="34" charset="0"/>
              <a:buChar char="•"/>
              <a:defRPr sz="3000" kern="1200">
                <a:solidFill>
                  <a:schemeClr val="tx1"/>
                </a:solidFill>
                <a:latin typeface="+mn-lt"/>
                <a:ea typeface="+mn-ea"/>
                <a:cs typeface="+mn-cs"/>
              </a:defRPr>
            </a:lvl9pPr>
          </a:lstStyle>
          <a:p>
            <a:pPr marL="0" indent="0">
              <a:buFont typeface="Arial" pitchFamily="34" charset="0"/>
              <a:buNone/>
            </a:pPr>
            <a:r>
              <a:rPr lang="en-US" sz="2600" dirty="0" smtClean="0"/>
              <a:t>      Results:</a:t>
            </a:r>
          </a:p>
          <a:p>
            <a:pPr lvl="1"/>
            <a:r>
              <a:rPr lang="en-US" sz="2600" dirty="0" smtClean="0"/>
              <a:t>13% Battery Margin above DoD (5.25 Ahr)</a:t>
            </a:r>
          </a:p>
          <a:p>
            <a:pPr lvl="1"/>
            <a:r>
              <a:rPr lang="en-US" sz="2600" dirty="0" smtClean="0"/>
              <a:t>Clyde Space estimates 35000 cycle life</a:t>
            </a:r>
            <a:r>
              <a:rPr lang="en-US" sz="2600" dirty="0" smtClean="0">
                <a:sym typeface="Wingdings" panose="05000000000000000000" pitchFamily="2" charset="2"/>
              </a:rPr>
              <a:t>  potentially over 4 year lifetime</a:t>
            </a:r>
            <a:endParaRPr lang="en-US" sz="2600" dirty="0"/>
          </a:p>
        </p:txBody>
      </p:sp>
      <p:graphicFrame>
        <p:nvGraphicFramePr>
          <p:cNvPr id="29" name="Chart 28"/>
          <p:cNvGraphicFramePr>
            <a:graphicFrameLocks/>
          </p:cNvGraphicFramePr>
          <p:nvPr>
            <p:extLst/>
          </p:nvPr>
        </p:nvGraphicFramePr>
        <p:xfrm>
          <a:off x="2919933" y="1742666"/>
          <a:ext cx="8065008" cy="3886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707710" y="-20877"/>
            <a:ext cx="11887200" cy="1524000"/>
          </a:xfrm>
        </p:spPr>
        <p:txBody>
          <a:bodyPr>
            <a:normAutofit/>
          </a:bodyPr>
          <a:lstStyle/>
          <a:p>
            <a:r>
              <a:rPr lang="en-US" dirty="0" smtClean="0"/>
              <a:t>Battery Charge Cycle DoD Analysis</a:t>
            </a:r>
            <a:endParaRPr lang="en-US" dirty="0"/>
          </a:p>
        </p:txBody>
      </p:sp>
      <p:sp>
        <p:nvSpPr>
          <p:cNvPr id="8" name="Slide Number Placeholder 7"/>
          <p:cNvSpPr>
            <a:spLocks noGrp="1"/>
          </p:cNvSpPr>
          <p:nvPr>
            <p:ph type="sldNum" sz="quarter" idx="11"/>
          </p:nvPr>
        </p:nvSpPr>
        <p:spPr/>
        <p:txBody>
          <a:bodyPr/>
          <a:lstStyle/>
          <a:p>
            <a:fld id="{C293C775-0233-47A9-932A-C5BFCD1F1B09}" type="slidenum">
              <a:rPr lang="en-US" smtClean="0"/>
              <a:pPr/>
              <a:t>27</a:t>
            </a:fld>
            <a:endParaRPr lang="en-US" dirty="0"/>
          </a:p>
        </p:txBody>
      </p:sp>
      <p:sp>
        <p:nvSpPr>
          <p:cNvPr id="33" name="TextBox 32"/>
          <p:cNvSpPr txBox="1"/>
          <p:nvPr/>
        </p:nvSpPr>
        <p:spPr>
          <a:xfrm>
            <a:off x="2969164" y="6279679"/>
            <a:ext cx="4820605" cy="2308302"/>
          </a:xfrm>
          <a:prstGeom prst="rect">
            <a:avLst/>
          </a:prstGeom>
          <a:noFill/>
        </p:spPr>
        <p:txBody>
          <a:bodyPr wrap="square" lIns="91417" tIns="45709" rIns="91417" bIns="45709" rtlCol="0">
            <a:spAutoFit/>
          </a:bodyPr>
          <a:lstStyle/>
          <a:p>
            <a:r>
              <a:rPr lang="en-US" sz="2400" b="1" u="sng" dirty="0">
                <a:solidFill>
                  <a:schemeClr val="bg1"/>
                </a:solidFill>
              </a:rPr>
              <a:t>Battery Specs (Clyde Space 30Whr):</a:t>
            </a:r>
          </a:p>
          <a:p>
            <a:pPr marL="285679" indent="-285679">
              <a:buFont typeface="Arial" panose="020B0604020202020204" pitchFamily="34" charset="0"/>
              <a:buChar char="•"/>
            </a:pPr>
            <a:r>
              <a:rPr lang="en-US" sz="2400" dirty="0" smtClean="0">
                <a:solidFill>
                  <a:schemeClr val="bg1"/>
                </a:solidFill>
              </a:rPr>
              <a:t>Quantity: 2</a:t>
            </a:r>
          </a:p>
          <a:p>
            <a:pPr marL="285679" indent="-285679">
              <a:buFont typeface="Arial" panose="020B0604020202020204" pitchFamily="34" charset="0"/>
              <a:buChar char="•"/>
            </a:pPr>
            <a:r>
              <a:rPr lang="en-US" sz="2400" dirty="0" smtClean="0">
                <a:solidFill>
                  <a:schemeClr val="bg1"/>
                </a:solidFill>
              </a:rPr>
              <a:t>Capacity</a:t>
            </a:r>
            <a:r>
              <a:rPr lang="en-US" sz="2400" dirty="0">
                <a:solidFill>
                  <a:schemeClr val="bg1"/>
                </a:solidFill>
              </a:rPr>
              <a:t>: </a:t>
            </a:r>
            <a:r>
              <a:rPr lang="en-US" sz="2400" dirty="0" smtClean="0">
                <a:solidFill>
                  <a:schemeClr val="bg1"/>
                </a:solidFill>
              </a:rPr>
              <a:t>7.5 </a:t>
            </a:r>
            <a:r>
              <a:rPr lang="en-US" sz="2400" dirty="0" err="1">
                <a:solidFill>
                  <a:schemeClr val="bg1"/>
                </a:solidFill>
              </a:rPr>
              <a:t>Ahr</a:t>
            </a:r>
            <a:endParaRPr lang="en-US" sz="2400" dirty="0">
              <a:solidFill>
                <a:schemeClr val="bg1"/>
              </a:solidFill>
            </a:endParaRPr>
          </a:p>
          <a:p>
            <a:pPr marL="285679" indent="-285679">
              <a:buFont typeface="Arial" panose="020B0604020202020204" pitchFamily="34" charset="0"/>
              <a:buChar char="•"/>
            </a:pPr>
            <a:r>
              <a:rPr lang="en-US" sz="2400" dirty="0">
                <a:solidFill>
                  <a:schemeClr val="bg1"/>
                </a:solidFill>
              </a:rPr>
              <a:t>Voltage: </a:t>
            </a:r>
            <a:r>
              <a:rPr lang="en-US" sz="2400" dirty="0" smtClean="0">
                <a:solidFill>
                  <a:schemeClr val="bg1"/>
                </a:solidFill>
              </a:rPr>
              <a:t>8.2 V </a:t>
            </a:r>
            <a:r>
              <a:rPr lang="en-US" sz="2400" dirty="0">
                <a:solidFill>
                  <a:schemeClr val="bg1"/>
                </a:solidFill>
              </a:rPr>
              <a:t>DC</a:t>
            </a:r>
          </a:p>
          <a:p>
            <a:pPr marL="285679" indent="-285679">
              <a:buFont typeface="Arial" panose="020B0604020202020204" pitchFamily="34" charset="0"/>
              <a:buChar char="•"/>
            </a:pPr>
            <a:r>
              <a:rPr lang="en-US" sz="2400" dirty="0">
                <a:solidFill>
                  <a:schemeClr val="bg1"/>
                </a:solidFill>
              </a:rPr>
              <a:t>Rated DoD: 30% </a:t>
            </a:r>
            <a:r>
              <a:rPr lang="en-US" sz="2400" dirty="0" smtClean="0">
                <a:solidFill>
                  <a:schemeClr val="bg1"/>
                </a:solidFill>
              </a:rPr>
              <a:t>= 5.25 </a:t>
            </a:r>
            <a:r>
              <a:rPr lang="en-US" sz="2400" dirty="0" err="1" smtClean="0">
                <a:solidFill>
                  <a:schemeClr val="bg1"/>
                </a:solidFill>
              </a:rPr>
              <a:t>Ahr</a:t>
            </a:r>
            <a:endParaRPr lang="en-US" sz="2400" dirty="0" smtClean="0">
              <a:solidFill>
                <a:schemeClr val="bg1"/>
              </a:solidFill>
            </a:endParaRPr>
          </a:p>
          <a:p>
            <a:r>
              <a:rPr lang="en-US" sz="2400" dirty="0" smtClean="0">
                <a:solidFill>
                  <a:schemeClr val="bg1"/>
                </a:solidFill>
              </a:rPr>
              <a:t>    (lab </a:t>
            </a:r>
            <a:r>
              <a:rPr lang="en-US" sz="2400" dirty="0">
                <a:solidFill>
                  <a:schemeClr val="bg1"/>
                </a:solidFill>
              </a:rPr>
              <a:t>tested for 5000 cycles</a:t>
            </a:r>
            <a:r>
              <a:rPr lang="en-US" sz="2400" dirty="0" smtClean="0">
                <a:solidFill>
                  <a:schemeClr val="bg1"/>
                </a:solidFill>
              </a:rPr>
              <a:t>)</a:t>
            </a:r>
            <a:endParaRPr lang="en-US" sz="2400" dirty="0">
              <a:solidFill>
                <a:schemeClr val="bg1"/>
              </a:solidFill>
            </a:endParaRPr>
          </a:p>
        </p:txBody>
      </p:sp>
      <p:graphicFrame>
        <p:nvGraphicFramePr>
          <p:cNvPr id="35" name="Table 34"/>
          <p:cNvGraphicFramePr>
            <a:graphicFrameLocks noGrp="1"/>
          </p:cNvGraphicFramePr>
          <p:nvPr>
            <p:extLst/>
          </p:nvPr>
        </p:nvGraphicFramePr>
        <p:xfrm>
          <a:off x="7924800" y="6400800"/>
          <a:ext cx="3200400" cy="914400"/>
        </p:xfrm>
        <a:graphic>
          <a:graphicData uri="http://schemas.openxmlformats.org/drawingml/2006/table">
            <a:tbl>
              <a:tblPr/>
              <a:tblGrid>
                <a:gridCol w="1225566"/>
                <a:gridCol w="987417"/>
                <a:gridCol w="987417"/>
              </a:tblGrid>
              <a:tr h="914400">
                <a:tc>
                  <a:txBody>
                    <a:bodyPr/>
                    <a:lstStyle/>
                    <a:p>
                      <a:pPr algn="ctr" fontAlgn="b"/>
                      <a:r>
                        <a:rPr lang="en-US" sz="1500" b="1" i="0" u="none" strike="noStrike" dirty="0" smtClean="0">
                          <a:solidFill>
                            <a:schemeClr val="bg1"/>
                          </a:solidFill>
                          <a:effectLst/>
                          <a:latin typeface="Calibri" panose="020F0502020204030204" pitchFamily="34" charset="0"/>
                        </a:rPr>
                        <a:t>Operation</a:t>
                      </a:r>
                      <a:r>
                        <a:rPr lang="en-US" sz="1500" b="1" i="0" u="none" strike="noStrike" baseline="0" dirty="0" smtClean="0">
                          <a:solidFill>
                            <a:schemeClr val="bg1"/>
                          </a:solidFill>
                          <a:effectLst/>
                          <a:latin typeface="Calibri" panose="020F0502020204030204" pitchFamily="34" charset="0"/>
                        </a:rPr>
                        <a:t> Mode</a:t>
                      </a:r>
                      <a:endParaRPr lang="en-US" sz="15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1" i="0" u="none" strike="noStrike" dirty="0" smtClean="0">
                          <a:solidFill>
                            <a:schemeClr val="bg1"/>
                          </a:solidFill>
                          <a:effectLst/>
                          <a:latin typeface="Calibri" panose="020F0502020204030204" pitchFamily="34" charset="0"/>
                        </a:rPr>
                        <a:t>Power Draw</a:t>
                      </a:r>
                      <a:r>
                        <a:rPr lang="en-US" sz="1500" b="1" i="0" u="none" strike="noStrike" baseline="0" dirty="0" smtClean="0">
                          <a:solidFill>
                            <a:schemeClr val="bg1"/>
                          </a:solidFill>
                          <a:effectLst/>
                          <a:latin typeface="Calibri" panose="020F0502020204030204" pitchFamily="34" charset="0"/>
                        </a:rPr>
                        <a:t> (W)</a:t>
                      </a:r>
                      <a:endParaRPr lang="en-US" sz="15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1" i="0" u="none" strike="noStrike" dirty="0" smtClean="0">
                          <a:solidFill>
                            <a:schemeClr val="bg1"/>
                          </a:solidFill>
                          <a:effectLst/>
                          <a:latin typeface="Calibri" panose="020F0502020204030204" pitchFamily="34" charset="0"/>
                        </a:rPr>
                        <a:t>Power Generation (W)</a:t>
                      </a:r>
                      <a:endParaRPr lang="en-US" sz="15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37" name="Straight Arrow Connector 36"/>
          <p:cNvCxnSpPr/>
          <p:nvPr/>
        </p:nvCxnSpPr>
        <p:spPr>
          <a:xfrm>
            <a:off x="4724400" y="4850578"/>
            <a:ext cx="685800" cy="0"/>
          </a:xfrm>
          <a:prstGeom prst="straightConnector1">
            <a:avLst/>
          </a:prstGeom>
          <a:ln w="38100">
            <a:solidFill>
              <a:srgbClr val="00B05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810000" y="4850578"/>
            <a:ext cx="838200" cy="0"/>
          </a:xfrm>
          <a:prstGeom prst="straightConnector1">
            <a:avLst/>
          </a:prstGeom>
          <a:ln w="38100">
            <a:solidFill>
              <a:srgbClr val="FF000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940911" y="4850578"/>
            <a:ext cx="762000" cy="0"/>
          </a:xfrm>
          <a:prstGeom prst="straightConnector1">
            <a:avLst/>
          </a:prstGeom>
          <a:ln w="38100">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aphicFrame>
        <p:nvGraphicFramePr>
          <p:cNvPr id="44" name="Table 43"/>
          <p:cNvGraphicFramePr>
            <a:graphicFrameLocks noGrp="1"/>
          </p:cNvGraphicFramePr>
          <p:nvPr>
            <p:extLst/>
          </p:nvPr>
        </p:nvGraphicFramePr>
        <p:xfrm>
          <a:off x="7924800" y="8153400"/>
          <a:ext cx="3200397" cy="294642"/>
        </p:xfrm>
        <a:graphic>
          <a:graphicData uri="http://schemas.openxmlformats.org/drawingml/2006/table">
            <a:tbl>
              <a:tblPr/>
              <a:tblGrid>
                <a:gridCol w="1225565"/>
                <a:gridCol w="987416"/>
                <a:gridCol w="987416"/>
              </a:tblGrid>
              <a:tr h="294642">
                <a:tc>
                  <a:txBody>
                    <a:bodyPr/>
                    <a:lstStyle/>
                    <a:p>
                      <a:pPr algn="ctr" fontAlgn="b"/>
                      <a:r>
                        <a:rPr lang="en-US" sz="1500" b="0" i="0" u="none" strike="noStrike" dirty="0" smtClean="0">
                          <a:solidFill>
                            <a:srgbClr val="00B0F0"/>
                          </a:solidFill>
                          <a:effectLst/>
                          <a:latin typeface="Calibri" panose="020F0502020204030204" pitchFamily="34" charset="0"/>
                        </a:rPr>
                        <a:t>Maneuvering</a:t>
                      </a:r>
                      <a:endParaRPr lang="en-US" sz="1500" b="0" i="0" u="none" strike="noStrike" dirty="0">
                        <a:solidFill>
                          <a:srgbClr val="00B0F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smtClean="0">
                          <a:solidFill>
                            <a:srgbClr val="00B0F0"/>
                          </a:solidFill>
                          <a:effectLst/>
                          <a:latin typeface="Calibri" panose="020F0502020204030204" pitchFamily="34" charset="0"/>
                        </a:rPr>
                        <a:t>8.14</a:t>
                      </a:r>
                      <a:endParaRPr lang="en-US" sz="1500" b="0" i="0" u="none" strike="noStrike" dirty="0">
                        <a:solidFill>
                          <a:srgbClr val="00B0F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smtClean="0">
                          <a:solidFill>
                            <a:srgbClr val="00B0F0"/>
                          </a:solidFill>
                          <a:effectLst/>
                          <a:latin typeface="Calibri" panose="020F0502020204030204" pitchFamily="34" charset="0"/>
                        </a:rPr>
                        <a:t>33.42</a:t>
                      </a:r>
                      <a:endParaRPr lang="en-US" sz="1500" b="0" i="0" u="none" strike="noStrike" dirty="0">
                        <a:solidFill>
                          <a:srgbClr val="00B0F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5" name="Table 44"/>
          <p:cNvGraphicFramePr>
            <a:graphicFrameLocks noGrp="1"/>
          </p:cNvGraphicFramePr>
          <p:nvPr>
            <p:extLst/>
          </p:nvPr>
        </p:nvGraphicFramePr>
        <p:xfrm>
          <a:off x="7924799" y="7848600"/>
          <a:ext cx="3200397" cy="304802"/>
        </p:xfrm>
        <a:graphic>
          <a:graphicData uri="http://schemas.openxmlformats.org/drawingml/2006/table">
            <a:tbl>
              <a:tblPr/>
              <a:tblGrid>
                <a:gridCol w="1225565"/>
                <a:gridCol w="987416"/>
                <a:gridCol w="987416"/>
              </a:tblGrid>
              <a:tr h="304802">
                <a:tc>
                  <a:txBody>
                    <a:bodyPr/>
                    <a:lstStyle/>
                    <a:p>
                      <a:pPr algn="ctr" fontAlgn="b"/>
                      <a:r>
                        <a:rPr lang="en-US" sz="1500" b="0" i="0" u="none" strike="noStrike" dirty="0" smtClean="0">
                          <a:solidFill>
                            <a:srgbClr val="FF0000"/>
                          </a:solidFill>
                          <a:effectLst/>
                          <a:latin typeface="Calibri" panose="020F0502020204030204" pitchFamily="34" charset="0"/>
                        </a:rPr>
                        <a:t>DTE/DFE</a:t>
                      </a:r>
                      <a:endParaRPr lang="en-US" sz="1500" b="0" i="0" u="none" strike="noStrike" dirty="0">
                        <a:solidFill>
                          <a:srgbClr val="FF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smtClean="0">
                          <a:solidFill>
                            <a:srgbClr val="FF0000"/>
                          </a:solidFill>
                          <a:effectLst/>
                          <a:latin typeface="Calibri" panose="020F0502020204030204" pitchFamily="34" charset="0"/>
                        </a:rPr>
                        <a:t>18.71</a:t>
                      </a:r>
                      <a:endParaRPr lang="en-US" sz="1500" b="0" i="0" u="none" strike="noStrike" dirty="0">
                        <a:solidFill>
                          <a:srgbClr val="FF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smtClean="0">
                          <a:solidFill>
                            <a:srgbClr val="FF0000"/>
                          </a:solidFill>
                          <a:effectLst/>
                          <a:latin typeface="Calibri" panose="020F0502020204030204" pitchFamily="34" charset="0"/>
                        </a:rPr>
                        <a:t>33.42</a:t>
                      </a:r>
                      <a:endParaRPr lang="en-US" sz="1500" b="0" i="0" u="none" strike="noStrike" dirty="0">
                        <a:solidFill>
                          <a:srgbClr val="FF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6" name="Table 45"/>
          <p:cNvGraphicFramePr>
            <a:graphicFrameLocks noGrp="1"/>
          </p:cNvGraphicFramePr>
          <p:nvPr>
            <p:extLst/>
          </p:nvPr>
        </p:nvGraphicFramePr>
        <p:xfrm>
          <a:off x="7924800" y="7315200"/>
          <a:ext cx="3200399" cy="228600"/>
        </p:xfrm>
        <a:graphic>
          <a:graphicData uri="http://schemas.openxmlformats.org/drawingml/2006/table">
            <a:tbl>
              <a:tblPr/>
              <a:tblGrid>
                <a:gridCol w="1230923"/>
                <a:gridCol w="984738"/>
                <a:gridCol w="984738"/>
              </a:tblGrid>
              <a:tr h="228600">
                <a:tc>
                  <a:txBody>
                    <a:bodyPr/>
                    <a:lstStyle/>
                    <a:p>
                      <a:pPr algn="ctr" fontAlgn="b"/>
                      <a:r>
                        <a:rPr lang="en-US" sz="1500" b="0" i="0" u="none" strike="noStrike" dirty="0" smtClean="0">
                          <a:solidFill>
                            <a:srgbClr val="00B050"/>
                          </a:solidFill>
                          <a:effectLst/>
                          <a:latin typeface="Calibri" panose="020F0502020204030204" pitchFamily="34" charset="0"/>
                        </a:rPr>
                        <a:t>UHF Rx/</a:t>
                      </a:r>
                      <a:r>
                        <a:rPr lang="en-US" sz="1500" b="0" i="0" u="none" strike="noStrike" dirty="0" err="1" smtClean="0">
                          <a:solidFill>
                            <a:srgbClr val="00B050"/>
                          </a:solidFill>
                          <a:effectLst/>
                          <a:latin typeface="Calibri" panose="020F0502020204030204" pitchFamily="34" charset="0"/>
                        </a:rPr>
                        <a:t>Tx</a:t>
                      </a:r>
                      <a:endParaRPr lang="en-US" sz="1500" b="0" i="0" u="none" strike="noStrike" dirty="0">
                        <a:solidFill>
                          <a:srgbClr val="00B050"/>
                        </a:solidFill>
                        <a:effectLst/>
                        <a:latin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smtClean="0">
                          <a:solidFill>
                            <a:srgbClr val="00B050"/>
                          </a:solidFill>
                          <a:effectLst/>
                          <a:latin typeface="Calibri" panose="020F0502020204030204" pitchFamily="34" charset="0"/>
                        </a:rPr>
                        <a:t>20.91</a:t>
                      </a:r>
                      <a:endParaRPr lang="en-US" sz="1500" b="0" i="0" u="none" strike="noStrike" dirty="0">
                        <a:solidFill>
                          <a:srgbClr val="00B05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smtClean="0">
                          <a:solidFill>
                            <a:srgbClr val="00B050"/>
                          </a:solidFill>
                          <a:effectLst/>
                          <a:latin typeface="Calibri" panose="020F0502020204030204" pitchFamily="34" charset="0"/>
                        </a:rPr>
                        <a:t>33.42 / 0</a:t>
                      </a:r>
                      <a:endParaRPr lang="en-US" sz="1500" b="0" i="0" u="none" strike="noStrike" dirty="0">
                        <a:solidFill>
                          <a:srgbClr val="00B05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7" name="Table 46"/>
          <p:cNvGraphicFramePr>
            <a:graphicFrameLocks noGrp="1"/>
          </p:cNvGraphicFramePr>
          <p:nvPr>
            <p:extLst/>
          </p:nvPr>
        </p:nvGraphicFramePr>
        <p:xfrm>
          <a:off x="7924799" y="7538720"/>
          <a:ext cx="3200398" cy="309880"/>
        </p:xfrm>
        <a:graphic>
          <a:graphicData uri="http://schemas.openxmlformats.org/drawingml/2006/table">
            <a:tbl>
              <a:tblPr/>
              <a:tblGrid>
                <a:gridCol w="1230922"/>
                <a:gridCol w="984738"/>
                <a:gridCol w="984738"/>
              </a:tblGrid>
              <a:tr h="309880">
                <a:tc>
                  <a:txBody>
                    <a:bodyPr/>
                    <a:lstStyle/>
                    <a:p>
                      <a:pPr algn="ctr" fontAlgn="b"/>
                      <a:r>
                        <a:rPr lang="en-US" sz="1500" b="0" i="0" u="none" strike="noStrike" dirty="0" smtClean="0">
                          <a:solidFill>
                            <a:schemeClr val="accent1"/>
                          </a:solidFill>
                          <a:effectLst/>
                          <a:latin typeface="Calibri" panose="020F0502020204030204" pitchFamily="34" charset="0"/>
                        </a:rPr>
                        <a:t>Safe (Eclipse)</a:t>
                      </a:r>
                      <a:endParaRPr lang="en-US" sz="1500" b="0" i="0" u="none" strike="noStrike" dirty="0">
                        <a:solidFill>
                          <a:schemeClr val="accent1"/>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smtClean="0">
                          <a:solidFill>
                            <a:schemeClr val="accent1"/>
                          </a:solidFill>
                          <a:effectLst/>
                          <a:latin typeface="Calibri" panose="020F0502020204030204" pitchFamily="34" charset="0"/>
                        </a:rPr>
                        <a:t>4.70</a:t>
                      </a:r>
                      <a:endParaRPr lang="en-US" sz="1500" b="0" i="0" u="none" strike="noStrike" dirty="0">
                        <a:solidFill>
                          <a:schemeClr val="accent1"/>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smtClean="0">
                          <a:solidFill>
                            <a:schemeClr val="accent1"/>
                          </a:solidFill>
                          <a:effectLst/>
                          <a:latin typeface="Calibri" panose="020F0502020204030204" pitchFamily="34" charset="0"/>
                        </a:rPr>
                        <a:t>0</a:t>
                      </a:r>
                      <a:endParaRPr lang="en-US" sz="1500" b="0" i="0" u="none" strike="noStrike" dirty="0">
                        <a:solidFill>
                          <a:schemeClr val="accent1"/>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55" name="Straight Arrow Connector 54"/>
          <p:cNvCxnSpPr/>
          <p:nvPr/>
        </p:nvCxnSpPr>
        <p:spPr>
          <a:xfrm>
            <a:off x="8257575" y="4862830"/>
            <a:ext cx="763965" cy="0"/>
          </a:xfrm>
          <a:prstGeom prst="straightConnector1">
            <a:avLst/>
          </a:prstGeom>
          <a:ln w="38100">
            <a:solidFill>
              <a:srgbClr val="FF000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486400" y="4850578"/>
            <a:ext cx="348015" cy="0"/>
          </a:xfrm>
          <a:prstGeom prst="straightConnector1">
            <a:avLst/>
          </a:prstGeom>
          <a:ln w="38100">
            <a:solidFill>
              <a:srgbClr val="FF000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781800" y="4850578"/>
            <a:ext cx="609600" cy="0"/>
          </a:xfrm>
          <a:prstGeom prst="straightConnector1">
            <a:avLst/>
          </a:prstGeom>
          <a:ln w="38100">
            <a:solidFill>
              <a:srgbClr val="00B05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486650" y="4857750"/>
            <a:ext cx="685800" cy="0"/>
          </a:xfrm>
          <a:prstGeom prst="straightConnector1">
            <a:avLst/>
          </a:prstGeom>
          <a:ln w="38100">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9144000" y="4857750"/>
            <a:ext cx="609600" cy="0"/>
          </a:xfrm>
          <a:prstGeom prst="straightConnector1">
            <a:avLst/>
          </a:prstGeom>
          <a:ln w="38100">
            <a:solidFill>
              <a:srgbClr val="00B05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9829800" y="4857750"/>
            <a:ext cx="304800" cy="0"/>
          </a:xfrm>
          <a:prstGeom prst="straightConnector1">
            <a:avLst/>
          </a:prstGeom>
          <a:ln w="38100">
            <a:solidFill>
              <a:srgbClr val="FF000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758216" y="1920878"/>
            <a:ext cx="2388442" cy="2850512"/>
          </a:xfrm>
          <a:prstGeom prst="rect">
            <a:avLst/>
          </a:prstGeom>
          <a:solidFill>
            <a:schemeClr val="tx2">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002263" y="1909180"/>
            <a:ext cx="1981200" cy="477054"/>
          </a:xfrm>
          <a:prstGeom prst="rect">
            <a:avLst/>
          </a:prstGeom>
          <a:noFill/>
        </p:spPr>
        <p:txBody>
          <a:bodyPr wrap="square" rtlCol="0">
            <a:spAutoFit/>
          </a:bodyPr>
          <a:lstStyle/>
          <a:p>
            <a:pPr algn="ctr"/>
            <a:r>
              <a:rPr lang="en-US" dirty="0" smtClean="0">
                <a:solidFill>
                  <a:schemeClr val="tx2"/>
                </a:solidFill>
              </a:rPr>
              <a:t>Eclipse</a:t>
            </a:r>
            <a:endParaRPr lang="en-US" dirty="0">
              <a:solidFill>
                <a:schemeClr val="tx2"/>
              </a:solidFill>
            </a:endParaRPr>
          </a:p>
        </p:txBody>
      </p:sp>
      <p:sp>
        <p:nvSpPr>
          <p:cNvPr id="43" name="Rectangle 42"/>
          <p:cNvSpPr/>
          <p:nvPr/>
        </p:nvSpPr>
        <p:spPr>
          <a:xfrm>
            <a:off x="8146657" y="1960472"/>
            <a:ext cx="1987943" cy="2850512"/>
          </a:xfrm>
          <a:prstGeom prst="rect">
            <a:avLst/>
          </a:prstGeom>
          <a:solidFill>
            <a:schemeClr val="accent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3767976" y="1930212"/>
            <a:ext cx="1990240" cy="2850512"/>
          </a:xfrm>
          <a:prstGeom prst="rect">
            <a:avLst/>
          </a:prstGeom>
          <a:solidFill>
            <a:schemeClr val="accent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3817443" y="1899192"/>
            <a:ext cx="1981200" cy="477054"/>
          </a:xfrm>
          <a:prstGeom prst="rect">
            <a:avLst/>
          </a:prstGeom>
          <a:noFill/>
        </p:spPr>
        <p:txBody>
          <a:bodyPr wrap="square" rtlCol="0">
            <a:spAutoFit/>
          </a:bodyPr>
          <a:lstStyle/>
          <a:p>
            <a:pPr algn="ctr"/>
            <a:r>
              <a:rPr lang="en-US" dirty="0" smtClean="0">
                <a:solidFill>
                  <a:schemeClr val="tx2"/>
                </a:solidFill>
              </a:rPr>
              <a:t>Daylight</a:t>
            </a:r>
            <a:endParaRPr lang="en-US" dirty="0">
              <a:solidFill>
                <a:schemeClr val="tx2"/>
              </a:solidFill>
            </a:endParaRPr>
          </a:p>
        </p:txBody>
      </p:sp>
      <p:sp>
        <p:nvSpPr>
          <p:cNvPr id="50" name="TextBox 49"/>
          <p:cNvSpPr txBox="1"/>
          <p:nvPr/>
        </p:nvSpPr>
        <p:spPr>
          <a:xfrm>
            <a:off x="8254580" y="1881098"/>
            <a:ext cx="1981200" cy="477054"/>
          </a:xfrm>
          <a:prstGeom prst="rect">
            <a:avLst/>
          </a:prstGeom>
          <a:noFill/>
        </p:spPr>
        <p:txBody>
          <a:bodyPr wrap="square" rtlCol="0">
            <a:spAutoFit/>
          </a:bodyPr>
          <a:lstStyle/>
          <a:p>
            <a:pPr algn="ctr"/>
            <a:r>
              <a:rPr lang="en-US" dirty="0" smtClean="0">
                <a:solidFill>
                  <a:schemeClr val="tx2"/>
                </a:solidFill>
              </a:rPr>
              <a:t>Daylight</a:t>
            </a:r>
            <a:endParaRPr lang="en-US" dirty="0">
              <a:solidFill>
                <a:schemeClr val="tx2"/>
              </a:solidFill>
            </a:endParaRPr>
          </a:p>
        </p:txBody>
      </p:sp>
    </p:spTree>
    <p:extLst>
      <p:ext uri="{BB962C8B-B14F-4D97-AF65-F5344CB8AC3E}">
        <p14:creationId xmlns:p14="http://schemas.microsoft.com/office/powerpoint/2010/main" val="6962645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9829800" y="6442516"/>
            <a:ext cx="3970807" cy="2659767"/>
          </a:xfrm>
          <a:prstGeom prst="rect">
            <a:avLst/>
          </a:prstGeom>
        </p:spPr>
      </p:pic>
      <p:sp>
        <p:nvSpPr>
          <p:cNvPr id="2" name="Title 1"/>
          <p:cNvSpPr>
            <a:spLocks noGrp="1"/>
          </p:cNvSpPr>
          <p:nvPr>
            <p:ph type="title"/>
          </p:nvPr>
        </p:nvSpPr>
        <p:spPr/>
        <p:txBody>
          <a:bodyPr>
            <a:normAutofit/>
          </a:bodyPr>
          <a:lstStyle/>
          <a:p>
            <a:r>
              <a:rPr lang="en-US" dirty="0"/>
              <a:t>Thermal Control</a:t>
            </a:r>
          </a:p>
        </p:txBody>
      </p:sp>
      <p:sp>
        <p:nvSpPr>
          <p:cNvPr id="4" name="Slide Number Placeholder 3"/>
          <p:cNvSpPr>
            <a:spLocks noGrp="1"/>
          </p:cNvSpPr>
          <p:nvPr>
            <p:ph type="sldNum" sz="quarter" idx="11"/>
          </p:nvPr>
        </p:nvSpPr>
        <p:spPr/>
        <p:txBody>
          <a:bodyPr/>
          <a:lstStyle/>
          <a:p>
            <a:fld id="{C293C775-0233-47A9-932A-C5BFCD1F1B09}" type="slidenum">
              <a:rPr lang="en-US" smtClean="0"/>
              <a:pPr/>
              <a:t>28</a:t>
            </a:fld>
            <a:endParaRPr lang="en-US" dirty="0"/>
          </a:p>
        </p:txBody>
      </p:sp>
      <p:sp>
        <p:nvSpPr>
          <p:cNvPr id="6" name="Content Placeholder 2"/>
          <p:cNvSpPr>
            <a:spLocks noGrp="1"/>
          </p:cNvSpPr>
          <p:nvPr>
            <p:ph idx="1"/>
          </p:nvPr>
        </p:nvSpPr>
        <p:spPr>
          <a:xfrm>
            <a:off x="2819400" y="1752600"/>
            <a:ext cx="5943600" cy="6019800"/>
          </a:xfrm>
        </p:spPr>
        <p:txBody>
          <a:bodyPr>
            <a:normAutofit fontScale="62500" lnSpcReduction="20000"/>
          </a:bodyPr>
          <a:lstStyle/>
          <a:p>
            <a:r>
              <a:rPr lang="en-US" sz="4640" dirty="0" smtClean="0"/>
              <a:t>3-Node thermal model applied at Mars</a:t>
            </a:r>
          </a:p>
          <a:p>
            <a:pPr lvl="1"/>
            <a:r>
              <a:rPr lang="en-US" dirty="0" smtClean="0"/>
              <a:t>Finite differencing used to model temperature change with time</a:t>
            </a:r>
          </a:p>
          <a:p>
            <a:r>
              <a:rPr lang="en-US" sz="4640" dirty="0" smtClean="0"/>
              <a:t>Active thermal control provided by temp sensors and heaters</a:t>
            </a:r>
          </a:p>
          <a:p>
            <a:pPr lvl="1"/>
            <a:r>
              <a:rPr lang="en-US" dirty="0" smtClean="0"/>
              <a:t>Single Mars Eclipse (42 min) during mission operation</a:t>
            </a:r>
          </a:p>
          <a:p>
            <a:pPr lvl="1"/>
            <a:r>
              <a:rPr lang="en-US" dirty="0" smtClean="0"/>
              <a:t>1 W Heaters applied when below -0° C</a:t>
            </a:r>
          </a:p>
          <a:p>
            <a:r>
              <a:rPr lang="en-US" dirty="0" smtClean="0"/>
              <a:t>Paint selection, MLI used to establish desired passive thermal characteristics</a:t>
            </a:r>
          </a:p>
          <a:p>
            <a:r>
              <a:rPr lang="en-US" dirty="0" smtClean="0"/>
              <a:t>Large deployable solar panels must be thermally isolated (kA ~ 4J/K)</a:t>
            </a:r>
          </a:p>
          <a:p>
            <a:pPr lvl="1"/>
            <a:endParaRPr lang="en-US" dirty="0" smtClean="0"/>
          </a:p>
          <a:p>
            <a:endParaRPr lang="en-US" sz="3800" dirty="0" smtClean="0"/>
          </a:p>
          <a:p>
            <a:pPr lvl="1"/>
            <a:endParaRPr lang="en-US" sz="3200" dirty="0" smtClean="0"/>
          </a:p>
          <a:p>
            <a:endParaRPr lang="en-US" dirty="0" smtClean="0"/>
          </a:p>
          <a:p>
            <a:endParaRPr lang="en-US" dirty="0" smtClean="0"/>
          </a:p>
          <a:p>
            <a:endParaRPr lang="en-US" dirty="0"/>
          </a:p>
        </p:txBody>
      </p:sp>
      <p:sp>
        <p:nvSpPr>
          <p:cNvPr id="7" name="Oval 6"/>
          <p:cNvSpPr>
            <a:spLocks/>
          </p:cNvSpPr>
          <p:nvPr/>
        </p:nvSpPr>
        <p:spPr>
          <a:xfrm>
            <a:off x="10210800" y="6849398"/>
            <a:ext cx="609600" cy="457200"/>
          </a:xfrm>
          <a:prstGeom prst="ellipse">
            <a:avLst/>
          </a:prstGeom>
          <a:solidFill>
            <a:srgbClr val="FF0000">
              <a:alpha val="75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45720" algn="ctr">
              <a:spcBef>
                <a:spcPts val="10"/>
              </a:spcBef>
              <a:spcAft>
                <a:spcPts val="10"/>
              </a:spcAft>
              <a:tabLst>
                <a:tab pos="5486400" algn="r"/>
              </a:tabLst>
            </a:pPr>
            <a:r>
              <a:rPr lang="en-US" sz="2800" kern="1200" spc="-10" dirty="0">
                <a:solidFill>
                  <a:srgbClr val="FFFFFF"/>
                </a:solidFill>
                <a:effectLst/>
                <a:latin typeface="Times" panose="02020603050405020304" pitchFamily="18" charset="0"/>
                <a:ea typeface="Times New Roman" panose="02020603050405020304" pitchFamily="18" charset="0"/>
                <a:cs typeface="Times New Roman" panose="02020603050405020304" pitchFamily="18" charset="0"/>
              </a:rPr>
              <a:t>2</a:t>
            </a:r>
            <a:endParaRPr lang="en-US" sz="2000" dirty="0">
              <a:effectLst/>
              <a:latin typeface="Times" panose="02020603050405020304" pitchFamily="18" charset="0"/>
              <a:ea typeface="Times New Roman" panose="02020603050405020304" pitchFamily="18" charset="0"/>
              <a:cs typeface="Times New Roman" panose="02020603050405020304" pitchFamily="18" charset="0"/>
            </a:endParaRPr>
          </a:p>
        </p:txBody>
      </p:sp>
      <p:sp>
        <p:nvSpPr>
          <p:cNvPr id="8" name="Oval 7"/>
          <p:cNvSpPr>
            <a:spLocks/>
          </p:cNvSpPr>
          <p:nvPr/>
        </p:nvSpPr>
        <p:spPr>
          <a:xfrm>
            <a:off x="12573000" y="8144798"/>
            <a:ext cx="533400" cy="457200"/>
          </a:xfrm>
          <a:prstGeom prst="ellipse">
            <a:avLst/>
          </a:prstGeom>
          <a:solidFill>
            <a:srgbClr val="FF0000">
              <a:alpha val="75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45720" algn="ctr">
              <a:spcBef>
                <a:spcPts val="10"/>
              </a:spcBef>
              <a:spcAft>
                <a:spcPts val="10"/>
              </a:spcAft>
              <a:tabLst>
                <a:tab pos="5486400" algn="r"/>
              </a:tabLst>
            </a:pPr>
            <a:r>
              <a:rPr lang="en-US" sz="2800" kern="1200" spc="-10" dirty="0">
                <a:solidFill>
                  <a:srgbClr val="FFFFFF"/>
                </a:solidFill>
                <a:effectLst/>
                <a:latin typeface="Times" panose="02020603050405020304" pitchFamily="18" charset="0"/>
                <a:ea typeface="Times New Roman" panose="02020603050405020304" pitchFamily="18" charset="0"/>
                <a:cs typeface="Times New Roman" panose="02020603050405020304" pitchFamily="18" charset="0"/>
              </a:rPr>
              <a:t>2</a:t>
            </a:r>
            <a:endParaRPr lang="en-US" sz="2000" dirty="0">
              <a:effectLst/>
              <a:latin typeface="Times" panose="02020603050405020304" pitchFamily="18" charset="0"/>
              <a:ea typeface="Times New Roman" panose="02020603050405020304" pitchFamily="18" charset="0"/>
              <a:cs typeface="Times New Roman" panose="02020603050405020304" pitchFamily="18" charset="0"/>
            </a:endParaRPr>
          </a:p>
        </p:txBody>
      </p:sp>
      <p:sp>
        <p:nvSpPr>
          <p:cNvPr id="9" name="Oval 8"/>
          <p:cNvSpPr>
            <a:spLocks/>
          </p:cNvSpPr>
          <p:nvPr/>
        </p:nvSpPr>
        <p:spPr>
          <a:xfrm>
            <a:off x="11323721" y="7806076"/>
            <a:ext cx="381000" cy="448876"/>
          </a:xfrm>
          <a:prstGeom prst="ellipse">
            <a:avLst/>
          </a:prstGeom>
          <a:solidFill>
            <a:srgbClr val="FF0000">
              <a:alpha val="75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45720" algn="ctr">
              <a:spcBef>
                <a:spcPts val="10"/>
              </a:spcBef>
              <a:spcAft>
                <a:spcPts val="10"/>
              </a:spcAft>
              <a:tabLst>
                <a:tab pos="5486400" algn="r"/>
              </a:tabLst>
            </a:pPr>
            <a:r>
              <a:rPr lang="en-US" sz="2800" kern="1200" spc="-10" dirty="0" smtClean="0">
                <a:solidFill>
                  <a:srgbClr val="FFFFFF"/>
                </a:solidFill>
                <a:effectLst/>
                <a:latin typeface="Times" panose="02020603050405020304" pitchFamily="18" charset="0"/>
                <a:ea typeface="Times New Roman" panose="02020603050405020304" pitchFamily="18" charset="0"/>
                <a:cs typeface="Times New Roman" panose="02020603050405020304" pitchFamily="18" charset="0"/>
              </a:rPr>
              <a:t>1</a:t>
            </a:r>
            <a:endParaRPr lang="en-US" sz="2000" dirty="0">
              <a:effectLst/>
              <a:latin typeface="Times" panose="02020603050405020304" pitchFamily="18" charset="0"/>
              <a:ea typeface="Times New Roman" panose="02020603050405020304" pitchFamily="18" charset="0"/>
              <a:cs typeface="Times New Roman" panose="02020603050405020304" pitchFamily="18" charset="0"/>
            </a:endParaRPr>
          </a:p>
        </p:txBody>
      </p:sp>
      <p:sp>
        <p:nvSpPr>
          <p:cNvPr id="10" name="Oval 9"/>
          <p:cNvSpPr>
            <a:spLocks/>
          </p:cNvSpPr>
          <p:nvPr/>
        </p:nvSpPr>
        <p:spPr>
          <a:xfrm>
            <a:off x="11628489" y="7004539"/>
            <a:ext cx="342931" cy="463952"/>
          </a:xfrm>
          <a:prstGeom prst="ellipse">
            <a:avLst/>
          </a:prstGeom>
          <a:solidFill>
            <a:srgbClr val="FF0000">
              <a:alpha val="75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45720" algn="ctr">
              <a:spcBef>
                <a:spcPts val="10"/>
              </a:spcBef>
              <a:spcAft>
                <a:spcPts val="10"/>
              </a:spcAft>
              <a:tabLst>
                <a:tab pos="5486400" algn="r"/>
              </a:tabLst>
            </a:pPr>
            <a:r>
              <a:rPr lang="en-US" sz="2800" kern="1200" spc="-10" dirty="0" smtClean="0">
                <a:solidFill>
                  <a:srgbClr val="FFFFFF"/>
                </a:solidFill>
                <a:effectLst/>
                <a:latin typeface="Times" panose="02020603050405020304" pitchFamily="18" charset="0"/>
                <a:ea typeface="Times New Roman" panose="02020603050405020304" pitchFamily="18" charset="0"/>
                <a:cs typeface="Times New Roman" panose="02020603050405020304" pitchFamily="18" charset="0"/>
              </a:rPr>
              <a:t>3</a:t>
            </a:r>
            <a:endParaRPr lang="en-US" sz="2000" dirty="0">
              <a:effectLst/>
              <a:latin typeface="Times" panose="02020603050405020304" pitchFamily="18" charset="0"/>
              <a:ea typeface="Times New Roman" panose="02020603050405020304" pitchFamily="18" charset="0"/>
              <a:cs typeface="Times New Roman" panose="02020603050405020304" pitchFamily="18" charset="0"/>
            </a:endParaRPr>
          </a:p>
        </p:txBody>
      </p:sp>
      <p:graphicFrame>
        <p:nvGraphicFramePr>
          <p:cNvPr id="11" name="Table 10"/>
          <p:cNvGraphicFramePr>
            <a:graphicFrameLocks noGrp="1"/>
          </p:cNvGraphicFramePr>
          <p:nvPr>
            <p:extLst/>
          </p:nvPr>
        </p:nvGraphicFramePr>
        <p:xfrm>
          <a:off x="8839200" y="1743614"/>
          <a:ext cx="5578580" cy="4022873"/>
        </p:xfrm>
        <a:graphic>
          <a:graphicData uri="http://schemas.openxmlformats.org/drawingml/2006/table">
            <a:tbl>
              <a:tblPr firstRow="1" bandRow="1">
                <a:tableStyleId>{5C22544A-7EE6-4342-B048-85BDC9FD1C3A}</a:tableStyleId>
              </a:tblPr>
              <a:tblGrid>
                <a:gridCol w="2194317"/>
                <a:gridCol w="1158483"/>
                <a:gridCol w="883520"/>
                <a:gridCol w="1342260"/>
              </a:tblGrid>
              <a:tr h="345406">
                <a:tc>
                  <a:txBody>
                    <a:bodyPr/>
                    <a:lstStyle/>
                    <a:p>
                      <a:pPr algn="ctr"/>
                      <a:r>
                        <a:rPr lang="en-US" sz="2200" dirty="0" smtClean="0">
                          <a:solidFill>
                            <a:schemeClr val="tx2"/>
                          </a:solidFill>
                        </a:rPr>
                        <a:t>Parameter</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1</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2</a:t>
                      </a:r>
                      <a:endParaRPr lang="en-US" sz="2200" dirty="0">
                        <a:solidFill>
                          <a:schemeClr val="tx2"/>
                        </a:solidFill>
                      </a:endParaRPr>
                    </a:p>
                  </a:txBody>
                  <a:tcPr marL="69320" marR="69320" marT="34660" marB="34660" anchor="ctr"/>
                </a:tc>
                <a:tc>
                  <a:txBody>
                    <a:bodyPr/>
                    <a:lstStyle/>
                    <a:p>
                      <a:pPr algn="ctr"/>
                      <a:r>
                        <a:rPr lang="en-US" sz="2200" dirty="0" smtClean="0">
                          <a:solidFill>
                            <a:schemeClr val="tx2"/>
                          </a:solidFill>
                        </a:rPr>
                        <a:t>3</a:t>
                      </a:r>
                      <a:endParaRPr lang="en-US" sz="2200" dirty="0">
                        <a:solidFill>
                          <a:schemeClr val="tx2"/>
                        </a:solidFill>
                      </a:endParaRPr>
                    </a:p>
                  </a:txBody>
                  <a:tcPr marL="69320" marR="69320" marT="34660" marB="34660" anchor="ctr"/>
                </a:tc>
              </a:tr>
              <a:tr h="293365">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Primary Material</a:t>
                      </a:r>
                      <a:endParaRPr lang="en-US" sz="1800" dirty="0">
                        <a:solidFill>
                          <a:schemeClr val="tx2"/>
                        </a:solidFill>
                      </a:endParaRPr>
                    </a:p>
                  </a:txBody>
                  <a:tcPr marL="69320" marR="69320" marT="34660" marB="34660" anchor="ct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Aluminum</a:t>
                      </a:r>
                    </a:p>
                  </a:txBody>
                  <a:tcPr marL="69320" marR="69320" marT="34660" marB="34660" anchor="ctr"/>
                </a:tc>
                <a:tc>
                  <a:txBody>
                    <a:bodyPr/>
                    <a:lstStyle/>
                    <a:p>
                      <a:pPr algn="ctr"/>
                      <a:r>
                        <a:rPr lang="en-US" sz="1800" dirty="0" smtClean="0">
                          <a:solidFill>
                            <a:schemeClr val="tx2"/>
                          </a:solidFill>
                        </a:rPr>
                        <a:t>GaAs</a:t>
                      </a:r>
                      <a:endParaRPr lang="en-US" sz="1800" dirty="0">
                        <a:solidFill>
                          <a:schemeClr val="tx2"/>
                        </a:solidFill>
                      </a:endParaRPr>
                    </a:p>
                  </a:txBody>
                  <a:tcPr marL="69320" marR="69320" marT="34660" marB="34660" anchor="ct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Silicon</a:t>
                      </a:r>
                    </a:p>
                  </a:txBody>
                  <a:tcPr marL="69320" marR="69320" marT="34660" marB="34660" anchor="ctr"/>
                </a:tc>
              </a:tr>
              <a:tr h="293365">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Surface Area (m</a:t>
                      </a:r>
                      <a:r>
                        <a:rPr lang="en-US" sz="1800" baseline="30000" dirty="0" smtClean="0">
                          <a:solidFill>
                            <a:schemeClr val="tx2"/>
                          </a:solidFill>
                        </a:rPr>
                        <a:t>2</a:t>
                      </a:r>
                      <a:r>
                        <a:rPr lang="en-US" sz="1800" dirty="0" smtClean="0">
                          <a:solidFill>
                            <a:schemeClr val="tx2"/>
                          </a:solidFill>
                        </a:rPr>
                        <a:t>)</a:t>
                      </a:r>
                      <a:endParaRPr lang="en-US" sz="1800" dirty="0">
                        <a:solidFill>
                          <a:schemeClr val="tx2"/>
                        </a:solidFill>
                      </a:endParaRPr>
                    </a:p>
                  </a:txBody>
                  <a:tcPr marL="69320" marR="69320" marT="34660" marB="34660" anchor="ct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0.266</a:t>
                      </a:r>
                    </a:p>
                  </a:txBody>
                  <a:tcPr marL="69320" marR="69320" marT="34660" marB="34660" anchor="ctr"/>
                </a:tc>
                <a:tc>
                  <a:txBody>
                    <a:bodyPr/>
                    <a:lstStyle/>
                    <a:p>
                      <a:pPr algn="ctr"/>
                      <a:r>
                        <a:rPr lang="en-US" sz="1800" dirty="0" smtClean="0">
                          <a:solidFill>
                            <a:schemeClr val="tx2"/>
                          </a:solidFill>
                        </a:rPr>
                        <a:t>0.912</a:t>
                      </a:r>
                      <a:endParaRPr lang="en-US" sz="1800" dirty="0">
                        <a:solidFill>
                          <a:schemeClr val="tx2"/>
                        </a:solidFill>
                      </a:endParaRPr>
                    </a:p>
                  </a:txBody>
                  <a:tcPr marL="69320" marR="69320" marT="34660" marB="34660" anchor="ct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0.178</a:t>
                      </a:r>
                    </a:p>
                  </a:txBody>
                  <a:tcPr marL="69320" marR="69320" marT="34660" marB="34660" anchor="ctr"/>
                </a:tc>
              </a:tr>
              <a:tr h="293365">
                <a:tc>
                  <a:txBody>
                    <a:bodyPr/>
                    <a:lstStyle/>
                    <a:p>
                      <a:pPr algn="ctr"/>
                      <a:r>
                        <a:rPr lang="en-US" sz="1800" dirty="0" smtClean="0">
                          <a:solidFill>
                            <a:schemeClr val="tx2"/>
                          </a:solidFill>
                        </a:rPr>
                        <a:t>Mass (kg)</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8.67</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2.00</a:t>
                      </a:r>
                      <a:endParaRPr lang="en-US" sz="1800" dirty="0">
                        <a:solidFill>
                          <a:schemeClr val="tx2"/>
                        </a:solidFill>
                      </a:endParaRPr>
                    </a:p>
                  </a:txBody>
                  <a:tcPr marL="69320" marR="69320" marT="34660" marB="34660" anchor="ct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0.59</a:t>
                      </a:r>
                    </a:p>
                  </a:txBody>
                  <a:tcPr marL="69320" marR="69320" marT="34660" marB="34660" anchor="ctr"/>
                </a:tc>
              </a:tr>
              <a:tr h="293365">
                <a:tc>
                  <a:txBody>
                    <a:bodyPr/>
                    <a:lstStyle/>
                    <a:p>
                      <a:pPr algn="ctr"/>
                      <a:r>
                        <a:rPr lang="en-US" sz="1800" dirty="0" smtClean="0">
                          <a:solidFill>
                            <a:schemeClr val="tx2"/>
                          </a:solidFill>
                        </a:rPr>
                        <a:t>Cp (J/kg*K)</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897</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350</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700</a:t>
                      </a:r>
                      <a:endParaRPr lang="en-US" sz="1800" dirty="0">
                        <a:solidFill>
                          <a:schemeClr val="tx2"/>
                        </a:solidFill>
                      </a:endParaRPr>
                    </a:p>
                  </a:txBody>
                  <a:tcPr marL="69320" marR="69320" marT="34660" marB="34660" anchor="ctr"/>
                </a:tc>
              </a:tr>
              <a:tr h="466567">
                <a:tc>
                  <a:txBody>
                    <a:bodyPr/>
                    <a:lstStyle/>
                    <a:p>
                      <a:pPr algn="ctr"/>
                      <a:r>
                        <a:rPr lang="en-US" sz="1800" dirty="0" smtClean="0">
                          <a:solidFill>
                            <a:schemeClr val="tx2"/>
                          </a:solidFill>
                        </a:rPr>
                        <a:t>Power (W)</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33.42</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0</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0</a:t>
                      </a:r>
                      <a:endParaRPr lang="en-US" sz="1800" dirty="0">
                        <a:solidFill>
                          <a:schemeClr val="tx2"/>
                        </a:solidFill>
                      </a:endParaRPr>
                    </a:p>
                  </a:txBody>
                  <a:tcPr marL="69320" marR="69320" marT="34660" marB="34660" anchor="ctr"/>
                </a:tc>
              </a:tr>
              <a:tr h="579593">
                <a:tc>
                  <a:txBody>
                    <a:bodyPr/>
                    <a:lstStyle/>
                    <a:p>
                      <a:pPr algn="ctr"/>
                      <a:r>
                        <a:rPr lang="en-US" sz="1800" dirty="0" smtClean="0">
                          <a:solidFill>
                            <a:schemeClr val="tx2"/>
                          </a:solidFill>
                        </a:rPr>
                        <a:t>Absorptivity</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0.031</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0.637</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0.11</a:t>
                      </a:r>
                      <a:endParaRPr lang="en-US" sz="1800" dirty="0">
                        <a:solidFill>
                          <a:schemeClr val="tx2"/>
                        </a:solidFill>
                      </a:endParaRPr>
                    </a:p>
                  </a:txBody>
                  <a:tcPr marL="69320" marR="69320" marT="34660" marB="34660" anchor="ctr"/>
                </a:tc>
              </a:tr>
              <a:tr h="579593">
                <a:tc>
                  <a:txBody>
                    <a:bodyPr/>
                    <a:lstStyle/>
                    <a:p>
                      <a:pPr algn="ctr"/>
                      <a:r>
                        <a:rPr lang="en-US" sz="1800" dirty="0" smtClean="0">
                          <a:solidFill>
                            <a:schemeClr val="tx2"/>
                          </a:solidFill>
                        </a:rPr>
                        <a:t>Emissivity</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0.039</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0.85</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0.05</a:t>
                      </a:r>
                      <a:endParaRPr lang="en-US" sz="1800" dirty="0">
                        <a:solidFill>
                          <a:schemeClr val="tx2"/>
                        </a:solidFill>
                      </a:endParaRPr>
                    </a:p>
                  </a:txBody>
                  <a:tcPr marL="69320" marR="69320" marT="34660" marB="34660" anchor="ctr"/>
                </a:tc>
              </a:tr>
              <a:tr h="579593">
                <a:tc>
                  <a:txBody>
                    <a:bodyPr/>
                    <a:lstStyle/>
                    <a:p>
                      <a:pPr algn="ctr"/>
                      <a:r>
                        <a:rPr lang="en-US" sz="1800" dirty="0" smtClean="0">
                          <a:solidFill>
                            <a:schemeClr val="tx2"/>
                          </a:solidFill>
                        </a:rPr>
                        <a:t>Thermal Conductivity</a:t>
                      </a:r>
                      <a:r>
                        <a:rPr lang="en-US" sz="1800" baseline="0" dirty="0" smtClean="0">
                          <a:solidFill>
                            <a:schemeClr val="tx2"/>
                          </a:solidFill>
                        </a:rPr>
                        <a:t> (W/m*K)</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167</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52</a:t>
                      </a:r>
                      <a:endParaRPr lang="en-US" sz="1800" dirty="0">
                        <a:solidFill>
                          <a:schemeClr val="tx2"/>
                        </a:solidFill>
                      </a:endParaRPr>
                    </a:p>
                  </a:txBody>
                  <a:tcPr marL="69320" marR="69320" marT="34660" marB="34660" anchor="ctr"/>
                </a:tc>
                <a:tc>
                  <a:txBody>
                    <a:bodyPr/>
                    <a:lstStyle/>
                    <a:p>
                      <a:pPr algn="ctr"/>
                      <a:r>
                        <a:rPr lang="en-US" sz="1800" dirty="0" smtClean="0">
                          <a:solidFill>
                            <a:schemeClr val="tx2"/>
                          </a:solidFill>
                        </a:rPr>
                        <a:t>148</a:t>
                      </a:r>
                      <a:endParaRPr lang="en-US" sz="1800" dirty="0">
                        <a:solidFill>
                          <a:schemeClr val="tx2"/>
                        </a:solidFill>
                      </a:endParaRPr>
                    </a:p>
                  </a:txBody>
                  <a:tcPr marL="69320" marR="69320" marT="34660" marB="34660" anchor="ctr"/>
                </a:tc>
              </a:tr>
            </a:tbl>
          </a:graphicData>
        </a:graphic>
      </p:graphicFrame>
      <p:sp>
        <p:nvSpPr>
          <p:cNvPr id="12" name="TextBox 11"/>
          <p:cNvSpPr txBox="1"/>
          <p:nvPr/>
        </p:nvSpPr>
        <p:spPr>
          <a:xfrm>
            <a:off x="2781582" y="8370168"/>
            <a:ext cx="5715000" cy="369310"/>
          </a:xfrm>
          <a:prstGeom prst="rect">
            <a:avLst/>
          </a:prstGeom>
          <a:noFill/>
        </p:spPr>
        <p:txBody>
          <a:bodyPr wrap="square" lIns="91417" tIns="45709" rIns="91417" bIns="45709" rtlCol="0">
            <a:spAutoFit/>
          </a:bodyPr>
          <a:lstStyle/>
          <a:p>
            <a:r>
              <a:rPr lang="en-US" sz="1800" dirty="0" smtClean="0">
                <a:solidFill>
                  <a:schemeClr val="bg1"/>
                </a:solidFill>
              </a:rPr>
              <a:t>Source: </a:t>
            </a:r>
            <a:r>
              <a:rPr lang="en-US" sz="1800" i="1" dirty="0" smtClean="0">
                <a:solidFill>
                  <a:schemeClr val="bg1"/>
                </a:solidFill>
              </a:rPr>
              <a:t>Thermal Design and Analysis of Spacecraft, AFRL</a:t>
            </a:r>
            <a:endParaRPr lang="en-US" sz="1800" dirty="0">
              <a:solidFill>
                <a:schemeClr val="bg1"/>
              </a:solidFill>
            </a:endParaRPr>
          </a:p>
        </p:txBody>
      </p:sp>
      <p:graphicFrame>
        <p:nvGraphicFramePr>
          <p:cNvPr id="13" name="Object 12"/>
          <p:cNvGraphicFramePr>
            <a:graphicFrameLocks noChangeAspect="1"/>
          </p:cNvGraphicFramePr>
          <p:nvPr/>
        </p:nvGraphicFramePr>
        <p:xfrm>
          <a:off x="7264400" y="4495800"/>
          <a:ext cx="101600" cy="152400"/>
        </p:xfrm>
        <a:graphic>
          <a:graphicData uri="http://schemas.openxmlformats.org/presentationml/2006/ole">
            <mc:AlternateContent xmlns:mc="http://schemas.openxmlformats.org/markup-compatibility/2006">
              <mc:Choice xmlns:v="urn:schemas-microsoft-com:vml" Requires="v">
                <p:oleObj spid="_x0000_s69662" name="Equation" r:id="rId4" imgW="101600" imgH="152400" progId="Equation.3">
                  <p:embed/>
                </p:oleObj>
              </mc:Choice>
              <mc:Fallback>
                <p:oleObj name="Equation" r:id="rId4" imgW="101600" imgH="1524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4400" y="4495800"/>
                        <a:ext cx="101600" cy="1524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14" name="Table 13"/>
          <p:cNvGraphicFramePr>
            <a:graphicFrameLocks noGrp="1"/>
          </p:cNvGraphicFramePr>
          <p:nvPr>
            <p:extLst/>
          </p:nvPr>
        </p:nvGraphicFramePr>
        <p:xfrm>
          <a:off x="8902072" y="5987837"/>
          <a:ext cx="5486400" cy="371063"/>
        </p:xfrm>
        <a:graphic>
          <a:graphicData uri="http://schemas.openxmlformats.org/drawingml/2006/table">
            <a:tbl>
              <a:tblPr firstRow="1">
                <a:tableStyleId>{5C22544A-7EE6-4342-B048-85BDC9FD1C3A}</a:tableStyleId>
              </a:tblPr>
              <a:tblGrid>
                <a:gridCol w="4495800"/>
                <a:gridCol w="990600"/>
              </a:tblGrid>
              <a:tr h="203423">
                <a:tc>
                  <a:txBody>
                    <a:bodyPr/>
                    <a:lstStyle/>
                    <a:p>
                      <a:pPr algn="l" fontAlgn="b"/>
                      <a:r>
                        <a:rPr lang="en-US" sz="2400" u="none" strike="noStrike" dirty="0" smtClean="0">
                          <a:solidFill>
                            <a:schemeClr val="tx2"/>
                          </a:solidFill>
                          <a:effectLst/>
                        </a:rPr>
                        <a:t>Component Temperature Limit (</a:t>
                      </a:r>
                      <a:r>
                        <a:rPr lang="en-US" sz="2400" u="none" strike="noStrike" dirty="0" smtClean="0">
                          <a:solidFill>
                            <a:schemeClr val="tx2"/>
                          </a:solidFill>
                          <a:effectLst/>
                          <a:latin typeface="Times New Roman" panose="02020603050405020304" pitchFamily="18" charset="0"/>
                          <a:cs typeface="Times New Roman" panose="02020603050405020304" pitchFamily="18" charset="0"/>
                        </a:rPr>
                        <a:t>°C)</a:t>
                      </a:r>
                      <a:endParaRPr lang="en-US" sz="2400" b="1" i="0" u="none" strike="noStrike" dirty="0">
                        <a:solidFill>
                          <a:schemeClr val="tx2"/>
                        </a:solidFill>
                        <a:effectLst/>
                        <a:latin typeface="Calibri"/>
                      </a:endParaRPr>
                    </a:p>
                  </a:txBody>
                  <a:tcPr marL="5302" marR="5302" marT="5303" marB="0" anchor="b"/>
                </a:tc>
                <a:tc>
                  <a:txBody>
                    <a:bodyPr/>
                    <a:lstStyle/>
                    <a:p>
                      <a:pPr algn="r" fontAlgn="b"/>
                      <a:r>
                        <a:rPr lang="en-US" sz="2400" u="none" strike="noStrike" dirty="0" smtClean="0">
                          <a:solidFill>
                            <a:schemeClr val="tx2"/>
                          </a:solidFill>
                          <a:effectLst/>
                        </a:rPr>
                        <a:t>0 - 40</a:t>
                      </a:r>
                      <a:endParaRPr lang="en-US" sz="2400" b="1" i="0" u="none" strike="noStrike" dirty="0">
                        <a:solidFill>
                          <a:schemeClr val="tx2"/>
                        </a:solidFill>
                        <a:effectLst/>
                        <a:latin typeface="Calibri"/>
                      </a:endParaRPr>
                    </a:p>
                  </a:txBody>
                  <a:tcPr marL="5302" marR="5302" marT="5303" marB="0" anchor="b"/>
                </a:tc>
              </a:tr>
            </a:tbl>
          </a:graphicData>
        </a:graphic>
      </p:graphicFrame>
    </p:spTree>
    <p:extLst>
      <p:ext uri="{BB962C8B-B14F-4D97-AF65-F5344CB8AC3E}">
        <p14:creationId xmlns:p14="http://schemas.microsoft.com/office/powerpoint/2010/main" val="38671434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Thermal Control – Orbit In A Life Analysis</a:t>
            </a:r>
          </a:p>
        </p:txBody>
      </p:sp>
      <p:sp>
        <p:nvSpPr>
          <p:cNvPr id="4" name="Slide Number Placeholder 3"/>
          <p:cNvSpPr>
            <a:spLocks noGrp="1"/>
          </p:cNvSpPr>
          <p:nvPr>
            <p:ph type="sldNum" sz="quarter" idx="11"/>
          </p:nvPr>
        </p:nvSpPr>
        <p:spPr/>
        <p:txBody>
          <a:bodyPr/>
          <a:lstStyle/>
          <a:p>
            <a:fld id="{C293C775-0233-47A9-932A-C5BFCD1F1B09}" type="slidenum">
              <a:rPr lang="en-US" smtClean="0"/>
              <a:pPr/>
              <a:t>29</a:t>
            </a:fld>
            <a:endParaRPr lang="en-US" dirty="0"/>
          </a:p>
        </p:txBody>
      </p:sp>
      <p:pic>
        <p:nvPicPr>
          <p:cNvPr id="5" name="Content Placeholder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2209800"/>
            <a:ext cx="10894981" cy="5334000"/>
          </a:xfrm>
          <a:prstGeom prst="rect">
            <a:avLst/>
          </a:prstGeom>
        </p:spPr>
      </p:pic>
    </p:spTree>
    <p:extLst>
      <p:ext uri="{BB962C8B-B14F-4D97-AF65-F5344CB8AC3E}">
        <p14:creationId xmlns:p14="http://schemas.microsoft.com/office/powerpoint/2010/main" val="32842346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t>Equatorial Surface Asset </a:t>
            </a:r>
            <a:r>
              <a:rPr lang="en-US" sz="4800" dirty="0"/>
              <a:t>Coverage </a:t>
            </a:r>
            <a:r>
              <a:rPr lang="en-US" sz="4800" dirty="0" smtClean="0"/>
              <a:t>Plot</a:t>
            </a:r>
            <a:endParaRPr lang="en-US" sz="4800" dirty="0"/>
          </a:p>
        </p:txBody>
      </p:sp>
      <p:sp>
        <p:nvSpPr>
          <p:cNvPr id="4" name="Slide Number Placeholder 3"/>
          <p:cNvSpPr>
            <a:spLocks noGrp="1"/>
          </p:cNvSpPr>
          <p:nvPr>
            <p:ph type="sldNum" sz="quarter" idx="11"/>
          </p:nvPr>
        </p:nvSpPr>
        <p:spPr/>
        <p:txBody>
          <a:bodyPr/>
          <a:lstStyle/>
          <a:p>
            <a:fld id="{C293C775-0233-47A9-932A-C5BFCD1F1B09}" type="slidenum">
              <a:rPr lang="en-US" smtClean="0">
                <a:solidFill>
                  <a:srgbClr val="808080"/>
                </a:solidFill>
              </a:rPr>
              <a:pPr/>
              <a:t>30</a:t>
            </a:fld>
            <a:endParaRPr lang="en-US" dirty="0">
              <a:solidFill>
                <a:srgbClr val="808080"/>
              </a:solidFill>
            </a:endParaRPr>
          </a:p>
        </p:txBody>
      </p:sp>
      <p:pic>
        <p:nvPicPr>
          <p:cNvPr id="56" name="Picture 55"/>
          <p:cNvPicPr>
            <a:picLocks noChangeAspect="1"/>
          </p:cNvPicPr>
          <p:nvPr/>
        </p:nvPicPr>
        <p:blipFill rotWithShape="1">
          <a:blip r:embed="rId2">
            <a:extLst>
              <a:ext uri="{28A0092B-C50C-407E-A947-70E740481C1C}">
                <a14:useLocalDpi xmlns:a14="http://schemas.microsoft.com/office/drawing/2010/main" val="0"/>
              </a:ext>
            </a:extLst>
          </a:blip>
          <a:srcRect l="31251" t="6202" r="7344" b="12773"/>
          <a:stretch/>
        </p:blipFill>
        <p:spPr>
          <a:xfrm>
            <a:off x="2814134" y="1636772"/>
            <a:ext cx="11740066" cy="3684425"/>
          </a:xfrm>
          <a:prstGeom prst="rect">
            <a:avLst/>
          </a:prstGeom>
        </p:spPr>
      </p:pic>
      <p:sp>
        <p:nvSpPr>
          <p:cNvPr id="57" name="Rectangle 56"/>
          <p:cNvSpPr/>
          <p:nvPr/>
        </p:nvSpPr>
        <p:spPr>
          <a:xfrm>
            <a:off x="5365363" y="1676400"/>
            <a:ext cx="5912237" cy="2319307"/>
          </a:xfrm>
          <a:prstGeom prst="rect">
            <a:avLst/>
          </a:prstGeom>
          <a:solidFill>
            <a:schemeClr val="tx1">
              <a:lumMod val="5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2908716" y="5498068"/>
            <a:ext cx="11556167" cy="369332"/>
          </a:xfrm>
          <a:prstGeom prst="rect">
            <a:avLst/>
          </a:prstGeom>
          <a:noFill/>
        </p:spPr>
        <p:txBody>
          <a:bodyPr wrap="square" rtlCol="0">
            <a:spAutoFit/>
          </a:bodyPr>
          <a:lstStyle/>
          <a:p>
            <a:pPr algn="ctr"/>
            <a:r>
              <a:rPr lang="en-US" sz="1800" dirty="0" smtClean="0">
                <a:solidFill>
                  <a:schemeClr val="bg1"/>
                </a:solidFill>
              </a:rPr>
              <a:t>Time (UTCG)</a:t>
            </a:r>
            <a:endParaRPr lang="en-US" sz="1800" dirty="0">
              <a:solidFill>
                <a:schemeClr val="bg1"/>
              </a:solidFill>
            </a:endParaRPr>
          </a:p>
        </p:txBody>
      </p:sp>
      <p:cxnSp>
        <p:nvCxnSpPr>
          <p:cNvPr id="59" name="Straight Connector 58"/>
          <p:cNvCxnSpPr/>
          <p:nvPr/>
        </p:nvCxnSpPr>
        <p:spPr>
          <a:xfrm>
            <a:off x="5334000" y="1636772"/>
            <a:ext cx="0" cy="5791200"/>
          </a:xfrm>
          <a:prstGeom prst="line">
            <a:avLst/>
          </a:prstGeom>
        </p:spPr>
        <p:style>
          <a:lnRef idx="3">
            <a:schemeClr val="accent1"/>
          </a:lnRef>
          <a:fillRef idx="0">
            <a:schemeClr val="accent1"/>
          </a:fillRef>
          <a:effectRef idx="2">
            <a:schemeClr val="accent1"/>
          </a:effectRef>
          <a:fontRef idx="minor">
            <a:schemeClr val="tx1"/>
          </a:fontRef>
        </p:style>
      </p:cxnSp>
      <p:sp>
        <p:nvSpPr>
          <p:cNvPr id="60" name="TextBox 59"/>
          <p:cNvSpPr txBox="1"/>
          <p:nvPr/>
        </p:nvSpPr>
        <p:spPr>
          <a:xfrm>
            <a:off x="2543397" y="6677801"/>
            <a:ext cx="11556167" cy="523220"/>
          </a:xfrm>
          <a:prstGeom prst="rect">
            <a:avLst/>
          </a:prstGeom>
          <a:noFill/>
        </p:spPr>
        <p:txBody>
          <a:bodyPr wrap="square" rtlCol="0">
            <a:spAutoFit/>
          </a:bodyPr>
          <a:lstStyle/>
          <a:p>
            <a:pPr algn="ctr"/>
            <a:r>
              <a:rPr lang="en-US" sz="2800" b="1" smtClean="0">
                <a:solidFill>
                  <a:schemeClr val="bg1"/>
                </a:solidFill>
              </a:rPr>
              <a:t>2 x </a:t>
            </a:r>
            <a:r>
              <a:rPr lang="en-US" sz="2800" b="1" dirty="0" smtClean="0">
                <a:solidFill>
                  <a:schemeClr val="bg1"/>
                </a:solidFill>
              </a:rPr>
              <a:t>Blackout Period (approx. 8.5 hours)</a:t>
            </a:r>
            <a:endParaRPr lang="en-US" sz="2800" b="1" dirty="0">
              <a:solidFill>
                <a:schemeClr val="bg1"/>
              </a:solidFill>
            </a:endParaRPr>
          </a:p>
        </p:txBody>
      </p:sp>
      <p:sp>
        <p:nvSpPr>
          <p:cNvPr id="61" name="TextBox 60"/>
          <p:cNvSpPr txBox="1"/>
          <p:nvPr/>
        </p:nvSpPr>
        <p:spPr>
          <a:xfrm>
            <a:off x="6830090" y="3927751"/>
            <a:ext cx="927519" cy="369332"/>
          </a:xfrm>
          <a:prstGeom prst="rect">
            <a:avLst/>
          </a:prstGeom>
          <a:noFill/>
        </p:spPr>
        <p:txBody>
          <a:bodyPr wrap="square" rtlCol="0">
            <a:spAutoFit/>
          </a:bodyPr>
          <a:lstStyle/>
          <a:p>
            <a:pPr algn="ctr"/>
            <a:r>
              <a:rPr lang="en-US" sz="1800" b="1" dirty="0" smtClean="0">
                <a:solidFill>
                  <a:srgbClr val="00FF00"/>
                </a:solidFill>
              </a:rPr>
              <a:t>MAVEN</a:t>
            </a:r>
            <a:endParaRPr lang="en-US" sz="1800" b="1" dirty="0">
              <a:solidFill>
                <a:srgbClr val="00FF00"/>
              </a:solidFill>
            </a:endParaRPr>
          </a:p>
        </p:txBody>
      </p:sp>
      <p:cxnSp>
        <p:nvCxnSpPr>
          <p:cNvPr id="62" name="Straight Arrow Connector 61"/>
          <p:cNvCxnSpPr>
            <a:stCxn id="61" idx="1"/>
          </p:cNvCxnSpPr>
          <p:nvPr/>
        </p:nvCxnSpPr>
        <p:spPr>
          <a:xfrm flipH="1">
            <a:off x="2814134" y="4112417"/>
            <a:ext cx="4015956"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3" name="Straight Arrow Connector 62"/>
          <p:cNvCxnSpPr>
            <a:stCxn id="61" idx="3"/>
          </p:cNvCxnSpPr>
          <p:nvPr/>
        </p:nvCxnSpPr>
        <p:spPr>
          <a:xfrm>
            <a:off x="7757609" y="4112417"/>
            <a:ext cx="142786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64" name="TextBox 63"/>
          <p:cNvSpPr txBox="1"/>
          <p:nvPr/>
        </p:nvSpPr>
        <p:spPr>
          <a:xfrm>
            <a:off x="2743200" y="6595097"/>
            <a:ext cx="2590800" cy="830997"/>
          </a:xfrm>
          <a:prstGeom prst="rect">
            <a:avLst/>
          </a:prstGeom>
          <a:noFill/>
        </p:spPr>
        <p:txBody>
          <a:bodyPr wrap="square" rtlCol="0">
            <a:spAutoFit/>
          </a:bodyPr>
          <a:lstStyle/>
          <a:p>
            <a:pPr algn="ctr"/>
            <a:r>
              <a:rPr lang="en-US" sz="2400" b="1" dirty="0" smtClean="0">
                <a:solidFill>
                  <a:schemeClr val="bg1"/>
                </a:solidFill>
              </a:rPr>
              <a:t>Coverage Period (approx. 3.5 hours)</a:t>
            </a:r>
            <a:endParaRPr lang="en-US" sz="2400" b="1" dirty="0">
              <a:solidFill>
                <a:schemeClr val="bg1"/>
              </a:solidFill>
            </a:endParaRPr>
          </a:p>
        </p:txBody>
      </p:sp>
      <p:sp>
        <p:nvSpPr>
          <p:cNvPr id="65" name="TextBox 64"/>
          <p:cNvSpPr txBox="1"/>
          <p:nvPr/>
        </p:nvSpPr>
        <p:spPr>
          <a:xfrm>
            <a:off x="11510212" y="6508263"/>
            <a:ext cx="2819399" cy="830997"/>
          </a:xfrm>
          <a:prstGeom prst="rect">
            <a:avLst/>
          </a:prstGeom>
          <a:noFill/>
        </p:spPr>
        <p:txBody>
          <a:bodyPr wrap="square" rtlCol="0">
            <a:spAutoFit/>
          </a:bodyPr>
          <a:lstStyle/>
          <a:p>
            <a:pPr algn="ctr"/>
            <a:r>
              <a:rPr lang="en-US" sz="2400" b="1" dirty="0" smtClean="0">
                <a:solidFill>
                  <a:schemeClr val="bg1"/>
                </a:solidFill>
              </a:rPr>
              <a:t>Coverage Period (approx. 3.5 hours)</a:t>
            </a:r>
            <a:endParaRPr lang="en-US" sz="2400" b="1" dirty="0">
              <a:solidFill>
                <a:schemeClr val="bg1"/>
              </a:solidFill>
            </a:endParaRPr>
          </a:p>
        </p:txBody>
      </p:sp>
      <p:sp>
        <p:nvSpPr>
          <p:cNvPr id="66" name="TextBox 65"/>
          <p:cNvSpPr txBox="1"/>
          <p:nvPr/>
        </p:nvSpPr>
        <p:spPr>
          <a:xfrm>
            <a:off x="7799012" y="3361280"/>
            <a:ext cx="1268787" cy="369332"/>
          </a:xfrm>
          <a:prstGeom prst="rect">
            <a:avLst/>
          </a:prstGeom>
          <a:noFill/>
        </p:spPr>
        <p:txBody>
          <a:bodyPr wrap="square" rtlCol="0">
            <a:spAutoFit/>
          </a:bodyPr>
          <a:lstStyle/>
          <a:p>
            <a:pPr algn="ctr"/>
            <a:r>
              <a:rPr lang="en-US" sz="1800" b="1" dirty="0" smtClean="0">
                <a:solidFill>
                  <a:srgbClr val="F18417"/>
                </a:solidFill>
              </a:rPr>
              <a:t>CubeSat 4</a:t>
            </a:r>
            <a:endParaRPr lang="en-US" sz="1800" b="1" dirty="0">
              <a:solidFill>
                <a:srgbClr val="F18417"/>
              </a:solidFill>
            </a:endParaRPr>
          </a:p>
        </p:txBody>
      </p:sp>
      <p:cxnSp>
        <p:nvCxnSpPr>
          <p:cNvPr id="67" name="Straight Arrow Connector 66"/>
          <p:cNvCxnSpPr>
            <a:stCxn id="66" idx="1"/>
          </p:cNvCxnSpPr>
          <p:nvPr/>
        </p:nvCxnSpPr>
        <p:spPr>
          <a:xfrm flipH="1">
            <a:off x="5365364" y="3545946"/>
            <a:ext cx="243364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8" name="Straight Arrow Connector 67"/>
          <p:cNvCxnSpPr>
            <a:stCxn id="66" idx="3"/>
          </p:cNvCxnSpPr>
          <p:nvPr/>
        </p:nvCxnSpPr>
        <p:spPr>
          <a:xfrm>
            <a:off x="9067799" y="3545946"/>
            <a:ext cx="2209801"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9" name="Straight Connector 68"/>
          <p:cNvCxnSpPr/>
          <p:nvPr/>
        </p:nvCxnSpPr>
        <p:spPr>
          <a:xfrm>
            <a:off x="11277600" y="1634894"/>
            <a:ext cx="0" cy="5791200"/>
          </a:xfrm>
          <a:prstGeom prst="line">
            <a:avLst/>
          </a:prstGeom>
        </p:spPr>
        <p:style>
          <a:lnRef idx="3">
            <a:schemeClr val="accent1"/>
          </a:lnRef>
          <a:fillRef idx="0">
            <a:schemeClr val="accent1"/>
          </a:fillRef>
          <a:effectRef idx="2">
            <a:schemeClr val="accent1"/>
          </a:effectRef>
          <a:fontRef idx="minor">
            <a:schemeClr val="tx1"/>
          </a:fontRef>
        </p:style>
      </p:cxnSp>
      <p:sp>
        <p:nvSpPr>
          <p:cNvPr id="70" name="TextBox 69"/>
          <p:cNvSpPr txBox="1"/>
          <p:nvPr/>
        </p:nvSpPr>
        <p:spPr>
          <a:xfrm>
            <a:off x="8001000" y="4450514"/>
            <a:ext cx="1371599" cy="369332"/>
          </a:xfrm>
          <a:prstGeom prst="rect">
            <a:avLst/>
          </a:prstGeom>
          <a:noFill/>
        </p:spPr>
        <p:txBody>
          <a:bodyPr wrap="square" rtlCol="0">
            <a:spAutoFit/>
          </a:bodyPr>
          <a:lstStyle/>
          <a:p>
            <a:pPr algn="ctr"/>
            <a:r>
              <a:rPr lang="en-US" sz="1800" b="1" dirty="0" smtClean="0">
                <a:solidFill>
                  <a:srgbClr val="4D72E2"/>
                </a:solidFill>
              </a:rPr>
              <a:t>MTO</a:t>
            </a:r>
            <a:endParaRPr lang="en-US" sz="1800" b="1" dirty="0">
              <a:solidFill>
                <a:srgbClr val="4D72E2"/>
              </a:solidFill>
            </a:endParaRPr>
          </a:p>
        </p:txBody>
      </p:sp>
      <p:cxnSp>
        <p:nvCxnSpPr>
          <p:cNvPr id="71" name="Straight Arrow Connector 70"/>
          <p:cNvCxnSpPr>
            <a:stCxn id="70" idx="1"/>
          </p:cNvCxnSpPr>
          <p:nvPr/>
        </p:nvCxnSpPr>
        <p:spPr>
          <a:xfrm flipH="1">
            <a:off x="5105400" y="4635180"/>
            <a:ext cx="28956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72" name="Straight Arrow Connector 71"/>
          <p:cNvCxnSpPr>
            <a:stCxn id="70" idx="3"/>
          </p:cNvCxnSpPr>
          <p:nvPr/>
        </p:nvCxnSpPr>
        <p:spPr>
          <a:xfrm>
            <a:off x="9372599" y="4635180"/>
            <a:ext cx="2743201"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3" name="TextBox 72"/>
          <p:cNvSpPr txBox="1"/>
          <p:nvPr/>
        </p:nvSpPr>
        <p:spPr>
          <a:xfrm>
            <a:off x="7799012" y="2822900"/>
            <a:ext cx="1268788" cy="369332"/>
          </a:xfrm>
          <a:prstGeom prst="rect">
            <a:avLst/>
          </a:prstGeom>
          <a:noFill/>
        </p:spPr>
        <p:txBody>
          <a:bodyPr wrap="square" rtlCol="0">
            <a:spAutoFit/>
          </a:bodyPr>
          <a:lstStyle/>
          <a:p>
            <a:pPr algn="ctr"/>
            <a:r>
              <a:rPr lang="en-US" sz="1800" b="1" dirty="0" smtClean="0">
                <a:solidFill>
                  <a:srgbClr val="0000FF"/>
                </a:solidFill>
              </a:rPr>
              <a:t>CubeSat 3</a:t>
            </a:r>
            <a:endParaRPr lang="en-US" sz="1800" b="1" dirty="0">
              <a:solidFill>
                <a:srgbClr val="0000FF"/>
              </a:solidFill>
            </a:endParaRPr>
          </a:p>
        </p:txBody>
      </p:sp>
      <p:cxnSp>
        <p:nvCxnSpPr>
          <p:cNvPr id="74" name="Straight Arrow Connector 73"/>
          <p:cNvCxnSpPr>
            <a:stCxn id="73" idx="1"/>
          </p:cNvCxnSpPr>
          <p:nvPr/>
        </p:nvCxnSpPr>
        <p:spPr>
          <a:xfrm flipH="1">
            <a:off x="5365364" y="3007566"/>
            <a:ext cx="243364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75" name="Straight Arrow Connector 74"/>
          <p:cNvCxnSpPr>
            <a:stCxn id="73" idx="3"/>
          </p:cNvCxnSpPr>
          <p:nvPr/>
        </p:nvCxnSpPr>
        <p:spPr>
          <a:xfrm>
            <a:off x="9067800" y="3007566"/>
            <a:ext cx="22098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6" name="TextBox 75"/>
          <p:cNvSpPr txBox="1"/>
          <p:nvPr/>
        </p:nvSpPr>
        <p:spPr>
          <a:xfrm>
            <a:off x="7799012" y="2284595"/>
            <a:ext cx="1268789" cy="369332"/>
          </a:xfrm>
          <a:prstGeom prst="rect">
            <a:avLst/>
          </a:prstGeom>
          <a:noFill/>
        </p:spPr>
        <p:txBody>
          <a:bodyPr wrap="square" rtlCol="0">
            <a:spAutoFit/>
          </a:bodyPr>
          <a:lstStyle/>
          <a:p>
            <a:pPr algn="ctr"/>
            <a:r>
              <a:rPr lang="en-US" sz="1800" b="1" dirty="0" smtClean="0">
                <a:solidFill>
                  <a:srgbClr val="FF0000"/>
                </a:solidFill>
              </a:rPr>
              <a:t>CubeSat </a:t>
            </a:r>
            <a:r>
              <a:rPr lang="en-US" sz="1800" b="1" dirty="0">
                <a:solidFill>
                  <a:srgbClr val="FF0000"/>
                </a:solidFill>
              </a:rPr>
              <a:t>2</a:t>
            </a:r>
          </a:p>
        </p:txBody>
      </p:sp>
      <p:cxnSp>
        <p:nvCxnSpPr>
          <p:cNvPr id="77" name="Straight Arrow Connector 76"/>
          <p:cNvCxnSpPr>
            <a:stCxn id="76" idx="1"/>
          </p:cNvCxnSpPr>
          <p:nvPr/>
        </p:nvCxnSpPr>
        <p:spPr>
          <a:xfrm flipH="1">
            <a:off x="5365364" y="2469261"/>
            <a:ext cx="243364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78" name="Straight Arrow Connector 77"/>
          <p:cNvCxnSpPr>
            <a:stCxn id="76" idx="3"/>
          </p:cNvCxnSpPr>
          <p:nvPr/>
        </p:nvCxnSpPr>
        <p:spPr>
          <a:xfrm>
            <a:off x="9067801" y="2469261"/>
            <a:ext cx="2209799"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9" name="TextBox 78"/>
          <p:cNvSpPr txBox="1"/>
          <p:nvPr/>
        </p:nvSpPr>
        <p:spPr>
          <a:xfrm>
            <a:off x="7799012" y="1752600"/>
            <a:ext cx="1268789" cy="369332"/>
          </a:xfrm>
          <a:prstGeom prst="rect">
            <a:avLst/>
          </a:prstGeom>
          <a:noFill/>
        </p:spPr>
        <p:txBody>
          <a:bodyPr wrap="square" rtlCol="0">
            <a:spAutoFit/>
          </a:bodyPr>
          <a:lstStyle/>
          <a:p>
            <a:pPr algn="ctr"/>
            <a:r>
              <a:rPr lang="en-US" sz="1800" b="1" dirty="0" smtClean="0">
                <a:solidFill>
                  <a:srgbClr val="DE00DE"/>
                </a:solidFill>
              </a:rPr>
              <a:t>CubeSat 1</a:t>
            </a:r>
            <a:endParaRPr lang="en-US" sz="1800" b="1" dirty="0">
              <a:solidFill>
                <a:srgbClr val="DE00DE"/>
              </a:solidFill>
            </a:endParaRPr>
          </a:p>
        </p:txBody>
      </p:sp>
      <p:cxnSp>
        <p:nvCxnSpPr>
          <p:cNvPr id="80" name="Straight Arrow Connector 79"/>
          <p:cNvCxnSpPr>
            <a:stCxn id="79" idx="1"/>
          </p:cNvCxnSpPr>
          <p:nvPr/>
        </p:nvCxnSpPr>
        <p:spPr>
          <a:xfrm flipH="1">
            <a:off x="5365364" y="1937266"/>
            <a:ext cx="243364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81" name="Straight Arrow Connector 80"/>
          <p:cNvCxnSpPr>
            <a:stCxn id="79" idx="3"/>
          </p:cNvCxnSpPr>
          <p:nvPr/>
        </p:nvCxnSpPr>
        <p:spPr>
          <a:xfrm>
            <a:off x="9067801" y="1937266"/>
            <a:ext cx="2209799"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82" name="Straight Connector 81"/>
          <p:cNvCxnSpPr/>
          <p:nvPr/>
        </p:nvCxnSpPr>
        <p:spPr>
          <a:xfrm>
            <a:off x="3011906" y="3545945"/>
            <a:ext cx="112294" cy="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3" name="Straight Connector 82"/>
          <p:cNvCxnSpPr/>
          <p:nvPr/>
        </p:nvCxnSpPr>
        <p:spPr>
          <a:xfrm>
            <a:off x="3124200" y="3467510"/>
            <a:ext cx="0" cy="15687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4" name="Straight Connector 83"/>
          <p:cNvCxnSpPr/>
          <p:nvPr/>
        </p:nvCxnSpPr>
        <p:spPr>
          <a:xfrm>
            <a:off x="3001746" y="3467510"/>
            <a:ext cx="0" cy="15687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5" name="Straight Connector 84"/>
          <p:cNvCxnSpPr/>
          <p:nvPr/>
        </p:nvCxnSpPr>
        <p:spPr>
          <a:xfrm>
            <a:off x="4345406" y="3559992"/>
            <a:ext cx="177007" cy="0"/>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6" name="Straight Connector 85"/>
          <p:cNvCxnSpPr/>
          <p:nvPr/>
        </p:nvCxnSpPr>
        <p:spPr>
          <a:xfrm>
            <a:off x="4527493" y="3481557"/>
            <a:ext cx="0" cy="15687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7" name="Straight Connector 86"/>
          <p:cNvCxnSpPr/>
          <p:nvPr/>
        </p:nvCxnSpPr>
        <p:spPr>
          <a:xfrm>
            <a:off x="4335246" y="3481557"/>
            <a:ext cx="0" cy="15687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8" name="Straight Connector 87"/>
          <p:cNvCxnSpPr/>
          <p:nvPr/>
        </p:nvCxnSpPr>
        <p:spPr>
          <a:xfrm>
            <a:off x="11666104" y="3548590"/>
            <a:ext cx="112294" cy="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89" name="Straight Connector 88"/>
          <p:cNvCxnSpPr/>
          <p:nvPr/>
        </p:nvCxnSpPr>
        <p:spPr>
          <a:xfrm>
            <a:off x="11778398" y="3470155"/>
            <a:ext cx="0" cy="15687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90" name="Straight Connector 89"/>
          <p:cNvCxnSpPr/>
          <p:nvPr/>
        </p:nvCxnSpPr>
        <p:spPr>
          <a:xfrm>
            <a:off x="11655944" y="3470155"/>
            <a:ext cx="0" cy="15687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91" name="Straight Connector 90"/>
          <p:cNvCxnSpPr/>
          <p:nvPr/>
        </p:nvCxnSpPr>
        <p:spPr>
          <a:xfrm>
            <a:off x="13000513" y="3557419"/>
            <a:ext cx="177007" cy="0"/>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92" name="Straight Connector 91"/>
          <p:cNvCxnSpPr/>
          <p:nvPr/>
        </p:nvCxnSpPr>
        <p:spPr>
          <a:xfrm>
            <a:off x="13182600" y="3478984"/>
            <a:ext cx="0" cy="15687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93" name="Straight Connector 92"/>
          <p:cNvCxnSpPr/>
          <p:nvPr/>
        </p:nvCxnSpPr>
        <p:spPr>
          <a:xfrm>
            <a:off x="12990353" y="3478984"/>
            <a:ext cx="0" cy="156871"/>
          </a:xfrm>
          <a:prstGeom prst="line">
            <a:avLst/>
          </a:prstGeom>
          <a:ln>
            <a:solidFill>
              <a:srgbClr val="F18417"/>
            </a:solidFill>
          </a:ln>
        </p:spPr>
        <p:style>
          <a:lnRef idx="2">
            <a:schemeClr val="accent3"/>
          </a:lnRef>
          <a:fillRef idx="0">
            <a:schemeClr val="accent3"/>
          </a:fillRef>
          <a:effectRef idx="1">
            <a:schemeClr val="accent3"/>
          </a:effectRef>
          <a:fontRef idx="minor">
            <a:schemeClr val="tx1"/>
          </a:fontRef>
        </p:style>
      </p:cxnSp>
      <p:cxnSp>
        <p:nvCxnSpPr>
          <p:cNvPr id="94" name="Straight Connector 93"/>
          <p:cNvCxnSpPr/>
          <p:nvPr/>
        </p:nvCxnSpPr>
        <p:spPr>
          <a:xfrm flipV="1">
            <a:off x="3316577" y="1919554"/>
            <a:ext cx="155222" cy="3129"/>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95" name="Straight Connector 94"/>
          <p:cNvCxnSpPr/>
          <p:nvPr/>
        </p:nvCxnSpPr>
        <p:spPr>
          <a:xfrm>
            <a:off x="3471799" y="1841118"/>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96" name="Straight Connector 95"/>
          <p:cNvCxnSpPr/>
          <p:nvPr/>
        </p:nvCxnSpPr>
        <p:spPr>
          <a:xfrm>
            <a:off x="3316577" y="1841118"/>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97" name="Straight Connector 96"/>
          <p:cNvCxnSpPr/>
          <p:nvPr/>
        </p:nvCxnSpPr>
        <p:spPr>
          <a:xfrm>
            <a:off x="4677399" y="1915032"/>
            <a:ext cx="177007" cy="0"/>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98" name="Straight Connector 97"/>
          <p:cNvCxnSpPr/>
          <p:nvPr/>
        </p:nvCxnSpPr>
        <p:spPr>
          <a:xfrm>
            <a:off x="4854406" y="1841118"/>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99" name="Straight Connector 98"/>
          <p:cNvCxnSpPr/>
          <p:nvPr/>
        </p:nvCxnSpPr>
        <p:spPr>
          <a:xfrm>
            <a:off x="4677399" y="1844248"/>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100" name="Straight Connector 99"/>
          <p:cNvCxnSpPr/>
          <p:nvPr/>
        </p:nvCxnSpPr>
        <p:spPr>
          <a:xfrm flipV="1">
            <a:off x="11956968" y="1915718"/>
            <a:ext cx="177007" cy="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101" name="Straight Connector 100"/>
          <p:cNvCxnSpPr/>
          <p:nvPr/>
        </p:nvCxnSpPr>
        <p:spPr>
          <a:xfrm>
            <a:off x="12139690" y="1841118"/>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102" name="Straight Connector 101"/>
          <p:cNvCxnSpPr/>
          <p:nvPr/>
        </p:nvCxnSpPr>
        <p:spPr>
          <a:xfrm>
            <a:off x="11963694" y="1834153"/>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103" name="Straight Connector 102"/>
          <p:cNvCxnSpPr/>
          <p:nvPr/>
        </p:nvCxnSpPr>
        <p:spPr>
          <a:xfrm>
            <a:off x="13335000" y="1922683"/>
            <a:ext cx="166523" cy="0"/>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104" name="Straight Connector 103"/>
          <p:cNvCxnSpPr/>
          <p:nvPr/>
        </p:nvCxnSpPr>
        <p:spPr>
          <a:xfrm>
            <a:off x="13487400" y="1837281"/>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cxnSp>
        <p:nvCxnSpPr>
          <p:cNvPr id="105" name="Straight Connector 104"/>
          <p:cNvCxnSpPr/>
          <p:nvPr/>
        </p:nvCxnSpPr>
        <p:spPr>
          <a:xfrm>
            <a:off x="13335000" y="1837282"/>
            <a:ext cx="0" cy="156871"/>
          </a:xfrm>
          <a:prstGeom prst="line">
            <a:avLst/>
          </a:prstGeom>
          <a:ln>
            <a:solidFill>
              <a:srgbClr val="DE00DE"/>
            </a:solidFill>
          </a:ln>
        </p:spPr>
        <p:style>
          <a:lnRef idx="2">
            <a:schemeClr val="accent3"/>
          </a:lnRef>
          <a:fillRef idx="0">
            <a:schemeClr val="accent3"/>
          </a:fillRef>
          <a:effectRef idx="1">
            <a:schemeClr val="accent3"/>
          </a:effectRef>
          <a:fontRef idx="minor">
            <a:schemeClr val="tx1"/>
          </a:fontRef>
        </p:style>
      </p:cxnSp>
      <p:sp>
        <p:nvSpPr>
          <p:cNvPr id="54" name="TextBox 53"/>
          <p:cNvSpPr txBox="1"/>
          <p:nvPr/>
        </p:nvSpPr>
        <p:spPr>
          <a:xfrm>
            <a:off x="5483767" y="7743242"/>
            <a:ext cx="6400800" cy="769441"/>
          </a:xfrm>
          <a:prstGeom prst="rect">
            <a:avLst/>
          </a:prstGeom>
          <a:noFill/>
        </p:spPr>
        <p:txBody>
          <a:bodyPr wrap="square" rtlCol="0">
            <a:spAutoFit/>
          </a:bodyPr>
          <a:lstStyle/>
          <a:p>
            <a:r>
              <a:rPr lang="en-US" sz="4400" dirty="0" smtClean="0">
                <a:solidFill>
                  <a:srgbClr val="FF0000"/>
                </a:solidFill>
              </a:rPr>
              <a:t>Variation in True Anomaly</a:t>
            </a:r>
            <a:endParaRPr lang="en-US" sz="4400" dirty="0">
              <a:solidFill>
                <a:srgbClr val="FF0000"/>
              </a:solidFill>
            </a:endParaRPr>
          </a:p>
        </p:txBody>
      </p:sp>
    </p:spTree>
    <p:extLst>
      <p:ext uri="{BB962C8B-B14F-4D97-AF65-F5344CB8AC3E}">
        <p14:creationId xmlns:p14="http://schemas.microsoft.com/office/powerpoint/2010/main" val="26555108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noAutofit/>
          </a:bodyPr>
          <a:lstStyle/>
          <a:p>
            <a:r>
              <a:rPr lang="en-US" sz="4800" dirty="0"/>
              <a:t>4-CubeSat Constellation</a:t>
            </a:r>
            <a:br>
              <a:rPr lang="en-US" sz="4800" dirty="0"/>
            </a:br>
            <a:r>
              <a:rPr lang="en-US" sz="4800" dirty="0" smtClean="0"/>
              <a:t>Return Link Capability</a:t>
            </a:r>
            <a:endParaRPr lang="en-US" sz="4800" dirty="0"/>
          </a:p>
        </p:txBody>
      </p:sp>
      <p:sp>
        <p:nvSpPr>
          <p:cNvPr id="22" name="Slide Number Placeholder 21"/>
          <p:cNvSpPr>
            <a:spLocks noGrp="1"/>
          </p:cNvSpPr>
          <p:nvPr>
            <p:ph type="sldNum" sz="quarter" idx="11"/>
          </p:nvPr>
        </p:nvSpPr>
        <p:spPr/>
        <p:txBody>
          <a:bodyPr/>
          <a:lstStyle/>
          <a:p>
            <a:fld id="{C293C775-0233-47A9-932A-C5BFCD1F1B09}" type="slidenum">
              <a:rPr lang="en-US" smtClean="0"/>
              <a:pPr/>
              <a:t>31</a:t>
            </a:fld>
            <a:endParaRPr lang="en-US" dirty="0"/>
          </a:p>
        </p:txBody>
      </p:sp>
      <p:graphicFrame>
        <p:nvGraphicFramePr>
          <p:cNvPr id="21" name="Content Placeholder 4"/>
          <p:cNvGraphicFramePr>
            <a:graphicFrameLocks noGrp="1"/>
          </p:cNvGraphicFramePr>
          <p:nvPr>
            <p:ph idx="1"/>
            <p:extLst/>
          </p:nvPr>
        </p:nvGraphicFramePr>
        <p:xfrm>
          <a:off x="3124200" y="1752600"/>
          <a:ext cx="10972799" cy="5245738"/>
        </p:xfrm>
        <a:graphic>
          <a:graphicData uri="http://schemas.openxmlformats.org/drawingml/2006/table">
            <a:tbl>
              <a:tblPr firstRow="1" bandRow="1">
                <a:tableStyleId>{5C22544A-7EE6-4342-B048-85BDC9FD1C3A}</a:tableStyleId>
              </a:tblPr>
              <a:tblGrid>
                <a:gridCol w="1295400"/>
                <a:gridCol w="1147684"/>
                <a:gridCol w="1290716"/>
                <a:gridCol w="1262044"/>
                <a:gridCol w="1494239"/>
                <a:gridCol w="1494239"/>
                <a:gridCol w="1530238"/>
                <a:gridCol w="1458239"/>
              </a:tblGrid>
              <a:tr h="1957647">
                <a:tc>
                  <a:txBody>
                    <a:bodyPr/>
                    <a:lstStyle/>
                    <a:p>
                      <a:pPr algn="ctr"/>
                      <a:endParaRPr lang="en-US" sz="1800" dirty="0" smtClean="0">
                        <a:solidFill>
                          <a:srgbClr val="000000"/>
                        </a:solidFill>
                      </a:endParaRPr>
                    </a:p>
                    <a:p>
                      <a:pPr algn="ctr"/>
                      <a:r>
                        <a:rPr lang="en-US" sz="1800" dirty="0" err="1" smtClean="0">
                          <a:solidFill>
                            <a:srgbClr val="000000"/>
                          </a:solidFill>
                        </a:rPr>
                        <a:t>CubeSat</a:t>
                      </a:r>
                      <a:r>
                        <a:rPr lang="en-US" sz="1800" dirty="0" smtClean="0">
                          <a:solidFill>
                            <a:srgbClr val="000000"/>
                          </a:solidFill>
                        </a:rPr>
                        <a:t> </a:t>
                      </a:r>
                      <a:r>
                        <a:rPr lang="en-US" sz="1800" dirty="0" err="1" smtClean="0">
                          <a:solidFill>
                            <a:srgbClr val="000000"/>
                          </a:solidFill>
                        </a:rPr>
                        <a:t>Constell</a:t>
                      </a:r>
                      <a:r>
                        <a:rPr lang="en-US" sz="1800" dirty="0" smtClean="0">
                          <a:solidFill>
                            <a:srgbClr val="000000"/>
                          </a:solidFill>
                        </a:rPr>
                        <a:t>.</a:t>
                      </a:r>
                      <a:r>
                        <a:rPr lang="en-US" sz="1800" baseline="0" dirty="0" smtClean="0">
                          <a:solidFill>
                            <a:srgbClr val="000000"/>
                          </a:solidFill>
                        </a:rPr>
                        <a:t> Inclination</a:t>
                      </a:r>
                    </a:p>
                    <a:p>
                      <a:pPr algn="ctr"/>
                      <a:r>
                        <a:rPr lang="en-US" sz="1800" baseline="0" dirty="0" smtClean="0">
                          <a:solidFill>
                            <a:srgbClr val="000000"/>
                          </a:solidFill>
                        </a:rPr>
                        <a:t>(</a:t>
                      </a:r>
                      <a:r>
                        <a:rPr lang="en-US" sz="1800" baseline="0" dirty="0" err="1" smtClean="0">
                          <a:solidFill>
                            <a:srgbClr val="000000"/>
                          </a:solidFill>
                        </a:rPr>
                        <a:t>deg</a:t>
                      </a:r>
                      <a:r>
                        <a:rPr lang="en-US" sz="1800" baseline="0" dirty="0" smtClean="0">
                          <a:solidFill>
                            <a:srgbClr val="000000"/>
                          </a:solidFill>
                        </a:rPr>
                        <a:t>)</a:t>
                      </a:r>
                      <a:endParaRPr lang="en-US" sz="1800" dirty="0">
                        <a:solidFill>
                          <a:srgbClr val="000000"/>
                        </a:solidFill>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800" dirty="0" smtClean="0">
                        <a:solidFill>
                          <a:srgbClr val="000000"/>
                        </a:solidFill>
                      </a:endParaRPr>
                    </a:p>
                    <a:p>
                      <a:pPr algn="ctr"/>
                      <a:r>
                        <a:rPr lang="en-US" sz="1800" dirty="0" smtClean="0">
                          <a:solidFill>
                            <a:srgbClr val="000000"/>
                          </a:solidFill>
                        </a:rPr>
                        <a:t>Surface Asset Latitude</a:t>
                      </a:r>
                    </a:p>
                    <a:p>
                      <a:pPr algn="ctr"/>
                      <a:r>
                        <a:rPr lang="en-US" sz="1800" dirty="0" smtClean="0">
                          <a:solidFill>
                            <a:srgbClr val="000000"/>
                          </a:solidFill>
                        </a:rPr>
                        <a:t>(</a:t>
                      </a:r>
                      <a:r>
                        <a:rPr lang="en-US" sz="1800" dirty="0" err="1" smtClean="0">
                          <a:solidFill>
                            <a:srgbClr val="000000"/>
                          </a:solidFill>
                        </a:rPr>
                        <a:t>deg</a:t>
                      </a:r>
                      <a:r>
                        <a:rPr lang="en-US" sz="1800" dirty="0" smtClean="0">
                          <a:solidFill>
                            <a:srgbClr val="000000"/>
                          </a:solidFill>
                        </a:rPr>
                        <a:t> N)</a:t>
                      </a:r>
                      <a:endParaRPr lang="en-US" sz="1800" dirty="0">
                        <a:solidFill>
                          <a:srgbClr val="000000"/>
                        </a:solidFill>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800" dirty="0" smtClean="0">
                        <a:solidFill>
                          <a:srgbClr val="000000"/>
                        </a:solidFill>
                      </a:endParaRPr>
                    </a:p>
                    <a:p>
                      <a:pPr algn="ctr"/>
                      <a:r>
                        <a:rPr lang="en-US" sz="1800" dirty="0" smtClean="0">
                          <a:solidFill>
                            <a:srgbClr val="000000"/>
                          </a:solidFill>
                        </a:rPr>
                        <a:t>CubeSat </a:t>
                      </a:r>
                      <a:r>
                        <a:rPr lang="en-US" sz="1800" dirty="0" err="1" smtClean="0">
                          <a:solidFill>
                            <a:srgbClr val="000000"/>
                          </a:solidFill>
                        </a:rPr>
                        <a:t>Constell</a:t>
                      </a:r>
                      <a:r>
                        <a:rPr lang="en-US" sz="1800" dirty="0" smtClean="0">
                          <a:solidFill>
                            <a:srgbClr val="000000"/>
                          </a:solidFill>
                        </a:rPr>
                        <a:t>. </a:t>
                      </a:r>
                      <a:r>
                        <a:rPr lang="en-US" sz="1800" dirty="0" err="1" smtClean="0">
                          <a:solidFill>
                            <a:srgbClr val="000000"/>
                          </a:solidFill>
                        </a:rPr>
                        <a:t>Avg</a:t>
                      </a:r>
                      <a:r>
                        <a:rPr lang="en-US" sz="1800" baseline="0" dirty="0" smtClean="0">
                          <a:solidFill>
                            <a:srgbClr val="000000"/>
                          </a:solidFill>
                        </a:rPr>
                        <a:t> # of Passes/Sol</a:t>
                      </a:r>
                      <a:endParaRPr lang="en-US" sz="1800" dirty="0">
                        <a:solidFill>
                          <a:srgbClr val="000000"/>
                        </a:solidFill>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800" dirty="0" smtClean="0">
                        <a:solidFill>
                          <a:srgbClr val="000000"/>
                        </a:solidFill>
                      </a:endParaRPr>
                    </a:p>
                    <a:p>
                      <a:pPr algn="ctr"/>
                      <a:r>
                        <a:rPr lang="en-US" sz="1800" dirty="0" smtClean="0">
                          <a:solidFill>
                            <a:srgbClr val="000000"/>
                          </a:solidFill>
                        </a:rPr>
                        <a:t>CubeSat Avg. Pass Duration (min)</a:t>
                      </a:r>
                      <a:endParaRPr lang="en-US" sz="1800" dirty="0">
                        <a:solidFill>
                          <a:srgbClr val="000000"/>
                        </a:solidFill>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panose="020F0502020204030204" pitchFamily="34" charset="0"/>
                        </a:rPr>
                        <a:t>Surface to CubeSat </a:t>
                      </a:r>
                      <a:r>
                        <a:rPr lang="en-US" sz="1800" b="1" i="0" u="none" strike="noStrike" dirty="0" err="1">
                          <a:solidFill>
                            <a:srgbClr val="000000"/>
                          </a:solidFill>
                          <a:effectLst/>
                          <a:latin typeface="Calibri" panose="020F0502020204030204" pitchFamily="34" charset="0"/>
                        </a:rPr>
                        <a:t>Constell</a:t>
                      </a:r>
                      <a:r>
                        <a:rPr lang="en-US" sz="1800" b="1" i="0" u="none" strike="noStrike" dirty="0">
                          <a:solidFill>
                            <a:srgbClr val="000000"/>
                          </a:solidFill>
                          <a:effectLst/>
                          <a:latin typeface="Calibri" panose="020F0502020204030204" pitchFamily="34" charset="0"/>
                        </a:rPr>
                        <a:t>. Avg. Data Volume </a:t>
                      </a:r>
                      <a:r>
                        <a:rPr lang="en-US" sz="1800" b="1" i="0" u="none" strike="noStrike" baseline="0" dirty="0" smtClean="0">
                          <a:solidFill>
                            <a:srgbClr val="000000"/>
                          </a:solidFill>
                          <a:effectLst/>
                          <a:latin typeface="Calibri" panose="020F0502020204030204" pitchFamily="34" charset="0"/>
                        </a:rPr>
                        <a:t>(Mb/Sol)</a:t>
                      </a:r>
                      <a:endParaRPr lang="en-US" sz="18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dirty="0" smtClean="0">
                          <a:solidFill>
                            <a:srgbClr val="000000"/>
                          </a:solidFill>
                        </a:rPr>
                        <a:t>CubeSat </a:t>
                      </a:r>
                      <a:r>
                        <a:rPr lang="en-US" sz="1800" dirty="0" err="1" smtClean="0">
                          <a:solidFill>
                            <a:srgbClr val="000000"/>
                          </a:solidFill>
                        </a:rPr>
                        <a:t>Constell</a:t>
                      </a:r>
                      <a:r>
                        <a:rPr lang="en-US" sz="1800" dirty="0" smtClean="0">
                          <a:solidFill>
                            <a:srgbClr val="000000"/>
                          </a:solidFill>
                        </a:rPr>
                        <a:t>.</a:t>
                      </a:r>
                      <a:r>
                        <a:rPr lang="en-US" sz="1800" baseline="0" dirty="0" smtClean="0">
                          <a:solidFill>
                            <a:srgbClr val="000000"/>
                          </a:solidFill>
                        </a:rPr>
                        <a:t> Avg. Data Volume Per Sol via MAVEN </a:t>
                      </a:r>
                      <a:r>
                        <a:rPr lang="en-US" sz="1800" b="1" i="0" u="none" strike="noStrike" baseline="0" dirty="0" smtClean="0">
                          <a:solidFill>
                            <a:srgbClr val="000000"/>
                          </a:solidFill>
                          <a:effectLst/>
                          <a:latin typeface="Calibri" panose="020F0502020204030204" pitchFamily="34" charset="0"/>
                        </a:rPr>
                        <a:t>(Mb/Sol)</a:t>
                      </a:r>
                      <a:endParaRPr lang="en-US" sz="1800" b="1" i="0" u="none" strike="noStrike" dirty="0">
                        <a:solidFill>
                          <a:srgbClr val="000000"/>
                        </a:solidFill>
                        <a:effectLst/>
                        <a:latin typeface="Calibri" panose="020F0502020204030204" pitchFamily="34" charset="0"/>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dirty="0" err="1" smtClean="0">
                          <a:solidFill>
                            <a:srgbClr val="000000"/>
                          </a:solidFill>
                        </a:rPr>
                        <a:t>CubeSat</a:t>
                      </a:r>
                      <a:r>
                        <a:rPr lang="en-US" sz="1800" dirty="0" smtClean="0">
                          <a:solidFill>
                            <a:srgbClr val="000000"/>
                          </a:solidFill>
                        </a:rPr>
                        <a:t> </a:t>
                      </a:r>
                      <a:r>
                        <a:rPr lang="en-US" sz="1800" dirty="0" err="1" smtClean="0">
                          <a:solidFill>
                            <a:srgbClr val="000000"/>
                          </a:solidFill>
                        </a:rPr>
                        <a:t>Constell</a:t>
                      </a:r>
                      <a:r>
                        <a:rPr lang="en-US" sz="1800" dirty="0" smtClean="0">
                          <a:solidFill>
                            <a:srgbClr val="000000"/>
                          </a:solidFill>
                        </a:rPr>
                        <a:t>.</a:t>
                      </a:r>
                      <a:r>
                        <a:rPr lang="en-US" sz="1800" baseline="0" dirty="0" smtClean="0">
                          <a:solidFill>
                            <a:srgbClr val="000000"/>
                          </a:solidFill>
                        </a:rPr>
                        <a:t> Avg. Data Volume Per Sol via TGO/MTO </a:t>
                      </a:r>
                      <a:r>
                        <a:rPr lang="en-US" sz="1800" b="1" i="0" u="none" strike="noStrike" baseline="0" dirty="0" smtClean="0">
                          <a:solidFill>
                            <a:srgbClr val="000000"/>
                          </a:solidFill>
                          <a:effectLst/>
                          <a:latin typeface="Calibri" panose="020F0502020204030204" pitchFamily="34" charset="0"/>
                        </a:rPr>
                        <a:t>(Mb/Sol)</a:t>
                      </a:r>
                      <a:endParaRPr lang="en-US" sz="1800" b="1" i="0" u="none" strike="noStrike" dirty="0">
                        <a:solidFill>
                          <a:srgbClr val="000000"/>
                        </a:solidFill>
                        <a:effectLst/>
                        <a:latin typeface="Calibri" panose="020F0502020204030204" pitchFamily="34" charset="0"/>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smtClean="0">
                          <a:solidFill>
                            <a:srgbClr val="000000"/>
                          </a:solidFill>
                        </a:rPr>
                        <a:t>CubeSat</a:t>
                      </a:r>
                      <a:r>
                        <a:rPr lang="en-US" sz="1800" dirty="0" smtClean="0">
                          <a:solidFill>
                            <a:srgbClr val="000000"/>
                          </a:solidFill>
                        </a:rPr>
                        <a:t> </a:t>
                      </a:r>
                      <a:r>
                        <a:rPr lang="en-US" sz="1800" dirty="0" err="1" smtClean="0">
                          <a:solidFill>
                            <a:srgbClr val="000000"/>
                          </a:solidFill>
                        </a:rPr>
                        <a:t>Constell</a:t>
                      </a:r>
                      <a:r>
                        <a:rPr lang="en-US" sz="1800" dirty="0" smtClean="0">
                          <a:solidFill>
                            <a:srgbClr val="000000"/>
                          </a:solidFill>
                        </a:rPr>
                        <a:t>.</a:t>
                      </a:r>
                      <a:r>
                        <a:rPr lang="en-US" sz="1800" baseline="0" dirty="0" smtClean="0">
                          <a:solidFill>
                            <a:srgbClr val="000000"/>
                          </a:solidFill>
                        </a:rPr>
                        <a:t> Avg. Data Volume Per Sol DTE</a:t>
                      </a:r>
                    </a:p>
                    <a:p>
                      <a:pPr algn="ctr" fontAlgn="ctr"/>
                      <a:r>
                        <a:rPr lang="en-US" sz="1800" b="1" i="0" u="none" strike="noStrike" baseline="0" dirty="0" smtClean="0">
                          <a:solidFill>
                            <a:srgbClr val="000000"/>
                          </a:solidFill>
                          <a:effectLst/>
                          <a:latin typeface="Calibri" panose="020F0502020204030204" pitchFamily="34" charset="0"/>
                        </a:rPr>
                        <a:t>(Mb/Sol)</a:t>
                      </a:r>
                      <a:endParaRPr lang="en-US" sz="1800" b="1" i="0" u="none" strike="noStrike" dirty="0">
                        <a:solidFill>
                          <a:srgbClr val="000000"/>
                        </a:solidFill>
                        <a:effectLst/>
                        <a:latin typeface="Calibri" panose="020F0502020204030204" pitchFamily="34" charset="0"/>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7326">
                <a:tc>
                  <a:txBody>
                    <a:bodyPr/>
                    <a:lstStyle/>
                    <a:p>
                      <a:pPr algn="ctr"/>
                      <a:r>
                        <a:rPr lang="en-US" sz="2800" dirty="0" smtClean="0">
                          <a:solidFill>
                            <a:schemeClr val="tx2"/>
                          </a:solidFill>
                          <a:latin typeface="+mn-lt"/>
                        </a:rPr>
                        <a:t>70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a:solidFill>
                            <a:schemeClr val="tx2"/>
                          </a:solidFill>
                          <a:latin typeface="+mn-lt"/>
                        </a:rPr>
                        <a:t>14.3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b="0" i="0" u="none" strike="noStrike">
                          <a:solidFill>
                            <a:schemeClr val="tx2"/>
                          </a:solidFill>
                          <a:effectLst/>
                          <a:latin typeface="+mn-lt"/>
                        </a:rPr>
                        <a:t>13.0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a:solidFill>
                            <a:schemeClr val="tx2"/>
                          </a:solidFill>
                          <a:latin typeface="+mn-lt"/>
                        </a:rPr>
                        <a:t>543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a:solidFill>
                            <a:schemeClr val="tx2"/>
                          </a:solidFill>
                          <a:latin typeface="+mn-lt"/>
                        </a:rPr>
                        <a:t>94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a:solidFill>
                            <a:schemeClr val="tx2"/>
                          </a:solidFill>
                          <a:latin typeface="+mn-lt"/>
                        </a:rPr>
                        <a:t>1142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r>
              <a:tr h="537326">
                <a:tc>
                  <a:txBody>
                    <a:bodyPr/>
                    <a:lstStyle/>
                    <a:p>
                      <a:pPr algn="ctr"/>
                      <a:r>
                        <a:rPr lang="en-US" sz="2800" dirty="0" smtClean="0">
                          <a:solidFill>
                            <a:schemeClr val="tx2"/>
                          </a:solidFill>
                          <a:latin typeface="+mn-lt"/>
                        </a:rPr>
                        <a:t>70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r>
                        <a:rPr lang="en-US" sz="2800" dirty="0" smtClean="0">
                          <a:solidFill>
                            <a:schemeClr val="tx2"/>
                          </a:solidFill>
                          <a:latin typeface="+mn-lt"/>
                        </a:rPr>
                        <a:t>10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a:solidFill>
                            <a:schemeClr val="tx2"/>
                          </a:solidFill>
                          <a:latin typeface="+mn-lt"/>
                        </a:rPr>
                        <a:t>14.6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b="0" i="0" u="none" strike="noStrike">
                          <a:solidFill>
                            <a:schemeClr val="tx2"/>
                          </a:solidFill>
                          <a:effectLst/>
                          <a:latin typeface="+mn-lt"/>
                        </a:rPr>
                        <a:t>13.0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a:solidFill>
                            <a:schemeClr val="tx2"/>
                          </a:solidFill>
                          <a:latin typeface="+mn-lt"/>
                        </a:rPr>
                        <a:t>553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a:solidFill>
                            <a:schemeClr val="tx2"/>
                          </a:solidFill>
                          <a:latin typeface="+mn-lt"/>
                        </a:rPr>
                        <a:t>94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a:solidFill>
                            <a:schemeClr val="tx2"/>
                          </a:solidFill>
                          <a:latin typeface="+mn-lt"/>
                        </a:rPr>
                        <a:t>1142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r>
              <a:tr h="537326">
                <a:tc>
                  <a:txBody>
                    <a:bodyPr/>
                    <a:lstStyle/>
                    <a:p>
                      <a:pPr algn="ctr"/>
                      <a:r>
                        <a:rPr lang="en-US" sz="2800" dirty="0" smtClean="0">
                          <a:solidFill>
                            <a:schemeClr val="tx2"/>
                          </a:solidFill>
                          <a:latin typeface="+mn-lt"/>
                        </a:rPr>
                        <a:t>70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2800" dirty="0" smtClean="0">
                          <a:solidFill>
                            <a:schemeClr val="tx2"/>
                          </a:solidFill>
                          <a:latin typeface="+mn-lt"/>
                        </a:rPr>
                        <a:t>20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a:solidFill>
                            <a:schemeClr val="tx2"/>
                          </a:solidFill>
                          <a:latin typeface="+mn-lt"/>
                        </a:rPr>
                        <a:t>15.5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b="0" i="0" u="none" strike="noStrike" dirty="0">
                          <a:solidFill>
                            <a:schemeClr val="tx2"/>
                          </a:solidFill>
                          <a:effectLst/>
                          <a:latin typeface="+mn-lt"/>
                        </a:rPr>
                        <a:t>13.1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dirty="0">
                          <a:solidFill>
                            <a:schemeClr val="tx2"/>
                          </a:solidFill>
                          <a:latin typeface="+mn-lt"/>
                        </a:rPr>
                        <a:t>584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dirty="0">
                          <a:solidFill>
                            <a:schemeClr val="tx2"/>
                          </a:solidFill>
                          <a:latin typeface="+mn-lt"/>
                        </a:rPr>
                        <a:t>94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dirty="0">
                          <a:solidFill>
                            <a:schemeClr val="tx2"/>
                          </a:solidFill>
                          <a:latin typeface="+mn-lt"/>
                        </a:rPr>
                        <a:t>1142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537326">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800" dirty="0" smtClean="0">
                          <a:solidFill>
                            <a:schemeClr val="tx2"/>
                          </a:solidFill>
                          <a:latin typeface="+mn-lt"/>
                        </a:rPr>
                        <a:t>45.7</a:t>
                      </a: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800" dirty="0" smtClean="0">
                          <a:solidFill>
                            <a:schemeClr val="tx2"/>
                          </a:solidFill>
                          <a:latin typeface="+mn-lt"/>
                        </a:rPr>
                        <a:t>17.5</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fontAlgn="ctr"/>
                      <a:r>
                        <a:rPr lang="en-US" sz="2800" b="0" i="0" u="none" strike="noStrike" dirty="0">
                          <a:solidFill>
                            <a:schemeClr val="tx2"/>
                          </a:solidFill>
                          <a:effectLst/>
                          <a:latin typeface="+mn-lt"/>
                        </a:rPr>
                        <a:t>3647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fontAlgn="ctr"/>
                      <a:r>
                        <a:rPr lang="en-US" sz="2800" b="0" i="0" u="none" strike="noStrike" dirty="0">
                          <a:solidFill>
                            <a:schemeClr val="tx2"/>
                          </a:solidFill>
                          <a:effectLst/>
                          <a:latin typeface="+mn-lt"/>
                        </a:rPr>
                        <a:t>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fontAlgn="ctr"/>
                      <a:r>
                        <a:rPr lang="en-US" sz="2800" b="0" i="0" u="none" strike="noStrike">
                          <a:solidFill>
                            <a:schemeClr val="tx2"/>
                          </a:solidFill>
                          <a:effectLst/>
                          <a:latin typeface="+mn-lt"/>
                        </a:rPr>
                        <a:t>298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537326">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r>
                        <a:rPr lang="en-US" sz="2800" dirty="0" smtClean="0">
                          <a:solidFill>
                            <a:schemeClr val="tx2"/>
                          </a:solidFill>
                          <a:latin typeface="+mn-lt"/>
                        </a:rPr>
                        <a:t>10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r>
                        <a:rPr lang="en-US" sz="2800" dirty="0" smtClean="0">
                          <a:solidFill>
                            <a:schemeClr val="tx2"/>
                          </a:solidFill>
                          <a:latin typeface="+mn-lt"/>
                        </a:rPr>
                        <a:t>45.7</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r>
                        <a:rPr lang="en-US" sz="2800" dirty="0" smtClean="0">
                          <a:solidFill>
                            <a:schemeClr val="tx2"/>
                          </a:solidFill>
                          <a:latin typeface="+mn-lt"/>
                        </a:rPr>
                        <a:t>16.1</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b="0" i="0" u="none" strike="noStrike">
                          <a:solidFill>
                            <a:schemeClr val="tx2"/>
                          </a:solidFill>
                          <a:effectLst/>
                          <a:latin typeface="+mn-lt"/>
                        </a:rPr>
                        <a:t>2373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b="0" i="0" u="none" strike="noStrike" dirty="0">
                          <a:solidFill>
                            <a:schemeClr val="tx2"/>
                          </a:solidFill>
                          <a:effectLst/>
                          <a:latin typeface="+mn-lt"/>
                        </a:rPr>
                        <a:t>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b="0" i="0" u="none" strike="noStrike">
                          <a:solidFill>
                            <a:schemeClr val="tx2"/>
                          </a:solidFill>
                          <a:effectLst/>
                          <a:latin typeface="+mn-lt"/>
                        </a:rPr>
                        <a:t>298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r>
              <a:tr h="537326">
                <a:tc>
                  <a:txBody>
                    <a:bodyPr/>
                    <a:lstStyle/>
                    <a:p>
                      <a:pPr algn="ctr"/>
                      <a:r>
                        <a:rPr lang="en-US" sz="2800" dirty="0" smtClean="0">
                          <a:solidFill>
                            <a:schemeClr val="tx2"/>
                          </a:solidFill>
                          <a:latin typeface="+mn-lt"/>
                        </a:rPr>
                        <a:t>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r>
                        <a:rPr lang="en-US" sz="2800" dirty="0" smtClean="0">
                          <a:solidFill>
                            <a:schemeClr val="tx2"/>
                          </a:solidFill>
                          <a:latin typeface="+mn-lt"/>
                        </a:rPr>
                        <a:t>20</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r>
                        <a:rPr lang="en-US" sz="2800" dirty="0" smtClean="0">
                          <a:solidFill>
                            <a:schemeClr val="tx2"/>
                          </a:solidFill>
                          <a:latin typeface="+mn-lt"/>
                        </a:rPr>
                        <a:t>45.7</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r>
                        <a:rPr lang="en-US" sz="2800" dirty="0" smtClean="0">
                          <a:solidFill>
                            <a:schemeClr val="tx2"/>
                          </a:solidFill>
                          <a:latin typeface="+mn-lt"/>
                        </a:rPr>
                        <a:t>10.8</a:t>
                      </a:r>
                      <a:endParaRPr lang="en-US" sz="2800" dirty="0">
                        <a:solidFill>
                          <a:schemeClr val="tx2"/>
                        </a:solidFill>
                        <a:latin typeface="+mn-lt"/>
                      </a:endParaRPr>
                    </a:p>
                  </a:txBody>
                  <a:tcPr marL="121851" marR="121851" marT="50771" marB="507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chemeClr val="tx2"/>
                          </a:solidFill>
                          <a:effectLst/>
                          <a:latin typeface="+mn-lt"/>
                        </a:rPr>
                        <a:t>914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chemeClr val="tx2"/>
                          </a:solidFill>
                          <a:effectLst/>
                          <a:latin typeface="+mn-lt"/>
                        </a:rPr>
                        <a:t>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chemeClr val="tx2"/>
                          </a:solidFill>
                          <a:effectLst/>
                          <a:latin typeface="+mn-lt"/>
                        </a:rPr>
                        <a:t>298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en-US" sz="2800" dirty="0" smtClean="0">
                          <a:solidFill>
                            <a:schemeClr val="tx2"/>
                          </a:solidFill>
                          <a:latin typeface="+mn-lt"/>
                        </a:rPr>
                        <a:t>342</a:t>
                      </a:r>
                      <a:endParaRPr lang="en-US" sz="2800" dirty="0">
                        <a:solidFill>
                          <a:schemeClr val="tx2"/>
                        </a:solidFill>
                        <a:latin typeface="+mn-lt"/>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4118610" y="7616400"/>
            <a:ext cx="1447800" cy="8382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Surface Asset on Mars</a:t>
            </a:r>
            <a:endParaRPr lang="en-US" sz="1800" dirty="0"/>
          </a:p>
        </p:txBody>
      </p:sp>
      <p:sp>
        <p:nvSpPr>
          <p:cNvPr id="7" name="Rectangle 6"/>
          <p:cNvSpPr/>
          <p:nvPr/>
        </p:nvSpPr>
        <p:spPr>
          <a:xfrm>
            <a:off x="9605010" y="8555354"/>
            <a:ext cx="1291590" cy="43624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TGO/MTO</a:t>
            </a:r>
            <a:endParaRPr lang="en-US" sz="1800" dirty="0"/>
          </a:p>
        </p:txBody>
      </p:sp>
      <p:sp>
        <p:nvSpPr>
          <p:cNvPr id="8" name="Rectangle 7"/>
          <p:cNvSpPr/>
          <p:nvPr/>
        </p:nvSpPr>
        <p:spPr>
          <a:xfrm>
            <a:off x="9605010" y="7206411"/>
            <a:ext cx="1291590" cy="4135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MAVEN</a:t>
            </a:r>
            <a:endParaRPr lang="en-US" sz="1800" dirty="0"/>
          </a:p>
        </p:txBody>
      </p:sp>
      <p:sp>
        <p:nvSpPr>
          <p:cNvPr id="9" name="Rectangle 8"/>
          <p:cNvSpPr/>
          <p:nvPr/>
        </p:nvSpPr>
        <p:spPr>
          <a:xfrm>
            <a:off x="6858000" y="7610690"/>
            <a:ext cx="1455420" cy="843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CubeSat Constellation</a:t>
            </a:r>
            <a:endParaRPr lang="en-US" sz="1800" dirty="0"/>
          </a:p>
        </p:txBody>
      </p:sp>
      <p:sp>
        <p:nvSpPr>
          <p:cNvPr id="10" name="Rectangle 9"/>
          <p:cNvSpPr/>
          <p:nvPr/>
        </p:nvSpPr>
        <p:spPr>
          <a:xfrm>
            <a:off x="12192000" y="7768799"/>
            <a:ext cx="1219200" cy="5334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dirty="0" smtClean="0"/>
              <a:t>Earth</a:t>
            </a:r>
            <a:endParaRPr lang="en-US" sz="1800" dirty="0"/>
          </a:p>
        </p:txBody>
      </p:sp>
      <p:cxnSp>
        <p:nvCxnSpPr>
          <p:cNvPr id="6" name="Straight Arrow Connector 5"/>
          <p:cNvCxnSpPr>
            <a:stCxn id="4" idx="3"/>
            <a:endCxn id="9" idx="1"/>
          </p:cNvCxnSpPr>
          <p:nvPr/>
        </p:nvCxnSpPr>
        <p:spPr>
          <a:xfrm flipV="1">
            <a:off x="5566410" y="8032646"/>
            <a:ext cx="1291590" cy="28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9" idx="3"/>
            <a:endCxn id="8" idx="1"/>
          </p:cNvCxnSpPr>
          <p:nvPr/>
        </p:nvCxnSpPr>
        <p:spPr>
          <a:xfrm flipV="1">
            <a:off x="8313420" y="7413206"/>
            <a:ext cx="1291590" cy="6194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9" idx="3"/>
            <a:endCxn id="7" idx="1"/>
          </p:cNvCxnSpPr>
          <p:nvPr/>
        </p:nvCxnSpPr>
        <p:spPr>
          <a:xfrm>
            <a:off x="8313420" y="8032646"/>
            <a:ext cx="1291590" cy="7408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9" idx="3"/>
            <a:endCxn id="10" idx="1"/>
          </p:cNvCxnSpPr>
          <p:nvPr/>
        </p:nvCxnSpPr>
        <p:spPr>
          <a:xfrm>
            <a:off x="8313420" y="8032646"/>
            <a:ext cx="3878580" cy="28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rot="19962969">
            <a:off x="8568688" y="7369537"/>
            <a:ext cx="685800" cy="400110"/>
          </a:xfrm>
          <a:prstGeom prst="rect">
            <a:avLst/>
          </a:prstGeom>
          <a:noFill/>
        </p:spPr>
        <p:txBody>
          <a:bodyPr wrap="square" rtlCol="0">
            <a:spAutoFit/>
          </a:bodyPr>
          <a:lstStyle/>
          <a:p>
            <a:r>
              <a:rPr lang="en-US" sz="2000" dirty="0" smtClean="0">
                <a:solidFill>
                  <a:schemeClr val="bg1"/>
                </a:solidFill>
              </a:rPr>
              <a:t>UHF</a:t>
            </a:r>
            <a:endParaRPr lang="en-US" sz="2000" dirty="0">
              <a:solidFill>
                <a:schemeClr val="bg1"/>
              </a:solidFill>
            </a:endParaRPr>
          </a:p>
        </p:txBody>
      </p:sp>
      <p:sp>
        <p:nvSpPr>
          <p:cNvPr id="15" name="TextBox 14"/>
          <p:cNvSpPr txBox="1"/>
          <p:nvPr/>
        </p:nvSpPr>
        <p:spPr>
          <a:xfrm>
            <a:off x="5863375" y="7621613"/>
            <a:ext cx="685800" cy="400110"/>
          </a:xfrm>
          <a:prstGeom prst="rect">
            <a:avLst/>
          </a:prstGeom>
          <a:noFill/>
        </p:spPr>
        <p:txBody>
          <a:bodyPr wrap="square" rtlCol="0">
            <a:spAutoFit/>
          </a:bodyPr>
          <a:lstStyle/>
          <a:p>
            <a:r>
              <a:rPr lang="en-US" sz="2000" dirty="0" smtClean="0">
                <a:solidFill>
                  <a:schemeClr val="bg1"/>
                </a:solidFill>
              </a:rPr>
              <a:t>UHF</a:t>
            </a:r>
            <a:endParaRPr lang="en-US" sz="2000" dirty="0">
              <a:solidFill>
                <a:schemeClr val="bg1"/>
              </a:solidFill>
            </a:endParaRPr>
          </a:p>
        </p:txBody>
      </p:sp>
      <p:sp>
        <p:nvSpPr>
          <p:cNvPr id="17" name="TextBox 16"/>
          <p:cNvSpPr txBox="1"/>
          <p:nvPr/>
        </p:nvSpPr>
        <p:spPr>
          <a:xfrm rot="1742358">
            <a:off x="8628910" y="8407175"/>
            <a:ext cx="685800" cy="400110"/>
          </a:xfrm>
          <a:prstGeom prst="rect">
            <a:avLst/>
          </a:prstGeom>
          <a:noFill/>
        </p:spPr>
        <p:txBody>
          <a:bodyPr wrap="square" rtlCol="0">
            <a:spAutoFit/>
          </a:bodyPr>
          <a:lstStyle/>
          <a:p>
            <a:r>
              <a:rPr lang="en-US" sz="2000" dirty="0" smtClean="0">
                <a:solidFill>
                  <a:schemeClr val="bg1"/>
                </a:solidFill>
              </a:rPr>
              <a:t>UHF</a:t>
            </a:r>
            <a:endParaRPr lang="en-US" sz="2000" dirty="0">
              <a:solidFill>
                <a:schemeClr val="bg1"/>
              </a:solidFill>
            </a:endParaRPr>
          </a:p>
        </p:txBody>
      </p:sp>
      <p:sp>
        <p:nvSpPr>
          <p:cNvPr id="18" name="TextBox 17"/>
          <p:cNvSpPr txBox="1"/>
          <p:nvPr/>
        </p:nvSpPr>
        <p:spPr>
          <a:xfrm>
            <a:off x="10532303" y="7720598"/>
            <a:ext cx="1362732" cy="400110"/>
          </a:xfrm>
          <a:prstGeom prst="rect">
            <a:avLst/>
          </a:prstGeom>
          <a:noFill/>
        </p:spPr>
        <p:txBody>
          <a:bodyPr wrap="square" rtlCol="0">
            <a:spAutoFit/>
          </a:bodyPr>
          <a:lstStyle/>
          <a:p>
            <a:r>
              <a:rPr lang="en-US" sz="2000" dirty="0" err="1" smtClean="0">
                <a:solidFill>
                  <a:schemeClr val="bg1"/>
                </a:solidFill>
              </a:rPr>
              <a:t>Ka</a:t>
            </a:r>
            <a:r>
              <a:rPr lang="en-US" sz="2000" dirty="0" smtClean="0">
                <a:solidFill>
                  <a:schemeClr val="bg1"/>
                </a:solidFill>
              </a:rPr>
              <a:t>-Band</a:t>
            </a:r>
            <a:endParaRPr lang="en-US" sz="2000" dirty="0">
              <a:solidFill>
                <a:schemeClr val="bg1"/>
              </a:solidFill>
            </a:endParaRPr>
          </a:p>
        </p:txBody>
      </p:sp>
      <p:sp>
        <p:nvSpPr>
          <p:cNvPr id="19" name="TextBox 18"/>
          <p:cNvSpPr txBox="1"/>
          <p:nvPr/>
        </p:nvSpPr>
        <p:spPr>
          <a:xfrm>
            <a:off x="5566410" y="1158303"/>
            <a:ext cx="6400800" cy="769441"/>
          </a:xfrm>
          <a:prstGeom prst="rect">
            <a:avLst/>
          </a:prstGeom>
          <a:noFill/>
        </p:spPr>
        <p:txBody>
          <a:bodyPr wrap="square" rtlCol="0">
            <a:spAutoFit/>
          </a:bodyPr>
          <a:lstStyle/>
          <a:p>
            <a:r>
              <a:rPr lang="en-US" sz="4400" dirty="0" smtClean="0">
                <a:solidFill>
                  <a:srgbClr val="FF0000"/>
                </a:solidFill>
              </a:rPr>
              <a:t>Variation in True Anomaly</a:t>
            </a:r>
            <a:endParaRPr lang="en-US" sz="4400" dirty="0">
              <a:solidFill>
                <a:srgbClr val="FF0000"/>
              </a:solidFill>
            </a:endParaRPr>
          </a:p>
        </p:txBody>
      </p:sp>
    </p:spTree>
    <p:extLst>
      <p:ext uri="{BB962C8B-B14F-4D97-AF65-F5344CB8AC3E}">
        <p14:creationId xmlns:p14="http://schemas.microsoft.com/office/powerpoint/2010/main" val="11420868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lstStyle/>
          <a:p>
            <a:r>
              <a:rPr lang="en-US" dirty="0" smtClean="0"/>
              <a:t>DTE Return Link Budget</a:t>
            </a:r>
            <a:endParaRPr lang="en-US" dirty="0"/>
          </a:p>
        </p:txBody>
      </p:sp>
      <p:sp>
        <p:nvSpPr>
          <p:cNvPr id="22" name="Slide Number Placeholder 21"/>
          <p:cNvSpPr>
            <a:spLocks noGrp="1"/>
          </p:cNvSpPr>
          <p:nvPr>
            <p:ph type="sldNum" sz="quarter" idx="11"/>
          </p:nvPr>
        </p:nvSpPr>
        <p:spPr/>
        <p:txBody>
          <a:bodyPr/>
          <a:lstStyle/>
          <a:p>
            <a:fld id="{C293C775-0233-47A9-932A-C5BFCD1F1B09}" type="slidenum">
              <a:rPr lang="en-US" smtClean="0"/>
              <a:pPr/>
              <a:t>32</a:t>
            </a:fld>
            <a:endParaRPr lang="en-US" dirty="0"/>
          </a:p>
        </p:txBody>
      </p:sp>
      <p:graphicFrame>
        <p:nvGraphicFramePr>
          <p:cNvPr id="5" name="Content Placeholder 5"/>
          <p:cNvGraphicFramePr>
            <a:graphicFrameLocks/>
          </p:cNvGraphicFramePr>
          <p:nvPr>
            <p:extLst>
              <p:ext uri="{D42A27DB-BD31-4B8C-83A1-F6EECF244321}">
                <p14:modId xmlns:p14="http://schemas.microsoft.com/office/powerpoint/2010/main" val="4126813770"/>
              </p:ext>
            </p:extLst>
          </p:nvPr>
        </p:nvGraphicFramePr>
        <p:xfrm>
          <a:off x="8839200"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(GHz)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2</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CubeSat 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33.5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4E08</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34 m DSN </a:t>
                      </a:r>
                      <a:r>
                        <a:rPr lang="en-US" baseline="0" dirty="0" smtClean="0">
                          <a:solidFill>
                            <a:srgbClr val="000000"/>
                          </a:solidFill>
                        </a:rPr>
                        <a:t>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79.5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31</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4.7</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7</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4</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Content Placeholder 5"/>
          <p:cNvGraphicFramePr>
            <a:graphicFrameLocks/>
          </p:cNvGraphicFramePr>
          <p:nvPr>
            <p:extLst/>
          </p:nvPr>
        </p:nvGraphicFramePr>
        <p:xfrm>
          <a:off x="3200399"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(GHz)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2</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CubeSat 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33.5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6E07</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34 m DSN </a:t>
                      </a:r>
                      <a:r>
                        <a:rPr lang="en-US" baseline="0" dirty="0" smtClean="0">
                          <a:solidFill>
                            <a:srgbClr val="000000"/>
                          </a:solidFill>
                        </a:rPr>
                        <a:t>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79.5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31</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28</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7</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4</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8839200" y="1828800"/>
            <a:ext cx="3143809" cy="584775"/>
          </a:xfrm>
          <a:prstGeom prst="rect">
            <a:avLst/>
          </a:prstGeom>
          <a:noFill/>
        </p:spPr>
        <p:txBody>
          <a:bodyPr wrap="none" rtlCol="0">
            <a:spAutoFit/>
          </a:bodyPr>
          <a:lstStyle/>
          <a:p>
            <a:r>
              <a:rPr lang="en-US" sz="3200" dirty="0" smtClean="0">
                <a:solidFill>
                  <a:schemeClr val="accent1"/>
                </a:solidFill>
              </a:rPr>
              <a:t>Worst Case</a:t>
            </a:r>
            <a:r>
              <a:rPr lang="en-US" sz="3200" dirty="0">
                <a:solidFill>
                  <a:schemeClr val="accent1"/>
                </a:solidFill>
              </a:rPr>
              <a:t>: </a:t>
            </a:r>
            <a:r>
              <a:rPr lang="en-US" sz="3200" dirty="0" smtClean="0">
                <a:solidFill>
                  <a:schemeClr val="accent1"/>
                </a:solidFill>
              </a:rPr>
              <a:t>1 </a:t>
            </a:r>
            <a:r>
              <a:rPr lang="en-US" sz="3200" dirty="0">
                <a:solidFill>
                  <a:schemeClr val="accent1"/>
                </a:solidFill>
              </a:rPr>
              <a:t>AU </a:t>
            </a:r>
          </a:p>
        </p:txBody>
      </p:sp>
      <p:sp>
        <p:nvSpPr>
          <p:cNvPr id="9" name="TextBox 8"/>
          <p:cNvSpPr txBox="1"/>
          <p:nvPr/>
        </p:nvSpPr>
        <p:spPr>
          <a:xfrm>
            <a:off x="3200400" y="1828800"/>
            <a:ext cx="3306514" cy="584776"/>
          </a:xfrm>
          <a:prstGeom prst="rect">
            <a:avLst/>
          </a:prstGeom>
          <a:noFill/>
        </p:spPr>
        <p:txBody>
          <a:bodyPr wrap="none" rtlCol="0">
            <a:spAutoFit/>
          </a:bodyPr>
          <a:lstStyle/>
          <a:p>
            <a:r>
              <a:rPr lang="en-US" sz="3200" dirty="0">
                <a:solidFill>
                  <a:schemeClr val="accent1"/>
                </a:solidFill>
              </a:rPr>
              <a:t>Best Case: 0.41 AU </a:t>
            </a:r>
          </a:p>
        </p:txBody>
      </p:sp>
    </p:spTree>
    <p:extLst>
      <p:ext uri="{BB962C8B-B14F-4D97-AF65-F5344CB8AC3E}">
        <p14:creationId xmlns:p14="http://schemas.microsoft.com/office/powerpoint/2010/main" val="12315785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lstStyle/>
          <a:p>
            <a:r>
              <a:rPr lang="en-US" dirty="0" smtClean="0"/>
              <a:t>DFE Forward Link Budget</a:t>
            </a:r>
            <a:endParaRPr lang="en-US" dirty="0"/>
          </a:p>
        </p:txBody>
      </p:sp>
      <p:sp>
        <p:nvSpPr>
          <p:cNvPr id="22" name="Slide Number Placeholder 21"/>
          <p:cNvSpPr>
            <a:spLocks noGrp="1"/>
          </p:cNvSpPr>
          <p:nvPr>
            <p:ph type="sldNum" sz="quarter" idx="11"/>
          </p:nvPr>
        </p:nvSpPr>
        <p:spPr/>
        <p:txBody>
          <a:bodyPr/>
          <a:lstStyle/>
          <a:p>
            <a:fld id="{C293C775-0233-47A9-932A-C5BFCD1F1B09}" type="slidenum">
              <a:rPr lang="en-US" smtClean="0"/>
              <a:pPr/>
              <a:t>33</a:t>
            </a:fld>
            <a:endParaRPr lang="en-US" dirty="0"/>
          </a:p>
        </p:txBody>
      </p:sp>
      <p:graphicFrame>
        <p:nvGraphicFramePr>
          <p:cNvPr id="5" name="Content Placeholder 5"/>
          <p:cNvGraphicFramePr>
            <a:graphicFrameLocks/>
          </p:cNvGraphicFramePr>
          <p:nvPr>
            <p:extLst>
              <p:ext uri="{D42A27DB-BD31-4B8C-83A1-F6EECF244321}">
                <p14:modId xmlns:p14="http://schemas.microsoft.com/office/powerpoint/2010/main" val="2956713359"/>
              </p:ext>
            </p:extLst>
          </p:nvPr>
        </p:nvGraphicFramePr>
        <p:xfrm>
          <a:off x="8839200"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(GHz)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800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34m DSN </a:t>
                      </a:r>
                      <a:r>
                        <a:rPr lang="en-US" baseline="0" dirty="0" smtClean="0">
                          <a:solidFill>
                            <a:srgbClr val="000000"/>
                          </a:solidFill>
                        </a:rPr>
                        <a:t>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79.5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4E08</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aseline="0" dirty="0" smtClean="0">
                          <a:solidFill>
                            <a:srgbClr val="000000"/>
                          </a:solidFill>
                        </a:rPr>
                        <a:t>CubeSat 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33.5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chemeClr val="tx2"/>
                          </a:solidFill>
                        </a:rPr>
                        <a:t>Noise Temperature (K)</a:t>
                      </a:r>
                      <a:endParaRPr lang="en-US"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chemeClr val="tx2"/>
                          </a:solidFill>
                        </a:rPr>
                        <a:t>80</a:t>
                      </a:r>
                      <a:endParaRPr lang="en-US"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chemeClr val="tx2"/>
                          </a:solidFill>
                        </a:rPr>
                        <a:t>Data Rate (kbps)</a:t>
                      </a:r>
                      <a:endParaRPr lang="en-US" b="0"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chemeClr val="tx2"/>
                          </a:solidFill>
                        </a:rPr>
                        <a:t>100</a:t>
                      </a:r>
                      <a:endParaRPr lang="en-US" b="0"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chemeClr val="tx2"/>
                          </a:solidFill>
                        </a:rPr>
                        <a:t>Eb</a:t>
                      </a:r>
                      <a:r>
                        <a:rPr lang="en-US" b="0" dirty="0" smtClean="0">
                          <a:solidFill>
                            <a:schemeClr val="tx2"/>
                          </a:solidFill>
                        </a:rPr>
                        <a:t>/No (dB)</a:t>
                      </a:r>
                      <a:endParaRPr lang="en-US" b="0"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chemeClr val="tx2"/>
                          </a:solidFill>
                        </a:rPr>
                        <a:t>7</a:t>
                      </a:r>
                      <a:endParaRPr lang="en-US" b="0"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chemeClr val="tx2"/>
                          </a:solidFill>
                        </a:rPr>
                        <a:t>Required </a:t>
                      </a:r>
                      <a:r>
                        <a:rPr lang="en-US" b="1" dirty="0" err="1" smtClean="0">
                          <a:solidFill>
                            <a:schemeClr val="tx2"/>
                          </a:solidFill>
                        </a:rPr>
                        <a:t>Eb</a:t>
                      </a:r>
                      <a:r>
                        <a:rPr lang="en-US" b="1" dirty="0" smtClean="0">
                          <a:solidFill>
                            <a:schemeClr val="tx2"/>
                          </a:solidFill>
                        </a:rPr>
                        <a:t>/No (dB)</a:t>
                      </a:r>
                      <a:endParaRPr lang="en-US" b="1"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chemeClr val="tx2"/>
                          </a:solidFill>
                        </a:rPr>
                        <a:t>2</a:t>
                      </a:r>
                      <a:endParaRPr lang="en-US" b="1"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12.6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1058921087"/>
              </p:ext>
            </p:extLst>
          </p:nvPr>
        </p:nvGraphicFramePr>
        <p:xfrm>
          <a:off x="3200399"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(GHz)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800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34m DSN </a:t>
                      </a:r>
                      <a:r>
                        <a:rPr lang="en-US" baseline="0" dirty="0" smtClean="0">
                          <a:solidFill>
                            <a:srgbClr val="000000"/>
                          </a:solidFill>
                        </a:rPr>
                        <a:t>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79.5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6E07</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aseline="0" dirty="0" smtClean="0">
                          <a:solidFill>
                            <a:schemeClr val="tx2"/>
                          </a:solidFill>
                        </a:rPr>
                        <a:t>CubeSat Receive Gain (</a:t>
                      </a:r>
                      <a:r>
                        <a:rPr lang="en-US" baseline="0" dirty="0" err="1" smtClean="0">
                          <a:solidFill>
                            <a:schemeClr val="tx2"/>
                          </a:solidFill>
                        </a:rPr>
                        <a:t>dBi</a:t>
                      </a:r>
                      <a:r>
                        <a:rPr lang="en-US" baseline="0" dirty="0" smtClean="0">
                          <a:solidFill>
                            <a:schemeClr val="tx2"/>
                          </a:solidFill>
                        </a:rPr>
                        <a:t>)</a:t>
                      </a:r>
                      <a:endParaRPr lang="en-US"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chemeClr val="tx2"/>
                          </a:solidFill>
                        </a:rPr>
                        <a:t>33.5</a:t>
                      </a:r>
                      <a:endParaRPr lang="en-US"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chemeClr val="tx2"/>
                          </a:solidFill>
                        </a:rPr>
                        <a:t>Noise Temperature (K)</a:t>
                      </a:r>
                      <a:endParaRPr lang="en-US"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chemeClr val="tx2"/>
                          </a:solidFill>
                        </a:rPr>
                        <a:t>80</a:t>
                      </a:r>
                      <a:endParaRPr lang="en-US"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chemeClr val="tx2"/>
                          </a:solidFill>
                        </a:rPr>
                        <a:t>Data Rate (kbps)</a:t>
                      </a:r>
                      <a:endParaRPr lang="en-US" b="0"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chemeClr val="tx2"/>
                          </a:solidFill>
                        </a:rPr>
                        <a:t>100</a:t>
                      </a:r>
                      <a:endParaRPr lang="en-US" b="0"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chemeClr val="tx2"/>
                          </a:solidFill>
                        </a:rPr>
                        <a:t>Eb</a:t>
                      </a:r>
                      <a:r>
                        <a:rPr lang="en-US" b="0" dirty="0" smtClean="0">
                          <a:solidFill>
                            <a:schemeClr val="tx2"/>
                          </a:solidFill>
                        </a:rPr>
                        <a:t>/No (dB)</a:t>
                      </a:r>
                      <a:endParaRPr lang="en-US" b="0"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chemeClr val="tx2"/>
                          </a:solidFill>
                        </a:rPr>
                        <a:t>7</a:t>
                      </a:r>
                      <a:endParaRPr lang="en-US" b="0" dirty="0">
                        <a:solidFill>
                          <a:schemeClr val="tx2"/>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20.3</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8839200" y="1828800"/>
            <a:ext cx="3143809" cy="584775"/>
          </a:xfrm>
          <a:prstGeom prst="rect">
            <a:avLst/>
          </a:prstGeom>
          <a:noFill/>
        </p:spPr>
        <p:txBody>
          <a:bodyPr wrap="none" rtlCol="0">
            <a:spAutoFit/>
          </a:bodyPr>
          <a:lstStyle/>
          <a:p>
            <a:r>
              <a:rPr lang="en-US" sz="3200" dirty="0" smtClean="0">
                <a:solidFill>
                  <a:schemeClr val="accent1"/>
                </a:solidFill>
              </a:rPr>
              <a:t>Worst Case</a:t>
            </a:r>
            <a:r>
              <a:rPr lang="en-US" sz="3200" dirty="0">
                <a:solidFill>
                  <a:schemeClr val="accent1"/>
                </a:solidFill>
              </a:rPr>
              <a:t>: </a:t>
            </a:r>
            <a:r>
              <a:rPr lang="en-US" sz="3200" dirty="0" smtClean="0">
                <a:solidFill>
                  <a:schemeClr val="accent1"/>
                </a:solidFill>
              </a:rPr>
              <a:t>1 </a:t>
            </a:r>
            <a:r>
              <a:rPr lang="en-US" sz="3200" dirty="0">
                <a:solidFill>
                  <a:schemeClr val="accent1"/>
                </a:solidFill>
              </a:rPr>
              <a:t>AU </a:t>
            </a:r>
          </a:p>
        </p:txBody>
      </p:sp>
      <p:sp>
        <p:nvSpPr>
          <p:cNvPr id="9" name="TextBox 8"/>
          <p:cNvSpPr txBox="1"/>
          <p:nvPr/>
        </p:nvSpPr>
        <p:spPr>
          <a:xfrm>
            <a:off x="3200400" y="1828800"/>
            <a:ext cx="3306514" cy="584776"/>
          </a:xfrm>
          <a:prstGeom prst="rect">
            <a:avLst/>
          </a:prstGeom>
          <a:noFill/>
        </p:spPr>
        <p:txBody>
          <a:bodyPr wrap="none" rtlCol="0">
            <a:spAutoFit/>
          </a:bodyPr>
          <a:lstStyle/>
          <a:p>
            <a:r>
              <a:rPr lang="en-US" sz="3200" dirty="0">
                <a:solidFill>
                  <a:schemeClr val="accent1"/>
                </a:solidFill>
              </a:rPr>
              <a:t>Best Case: 0.41 AU </a:t>
            </a:r>
          </a:p>
        </p:txBody>
      </p:sp>
    </p:spTree>
    <p:extLst>
      <p:ext uri="{BB962C8B-B14F-4D97-AF65-F5344CB8AC3E}">
        <p14:creationId xmlns:p14="http://schemas.microsoft.com/office/powerpoint/2010/main" val="40640767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lstStyle/>
          <a:p>
            <a:r>
              <a:rPr lang="en-US" dirty="0" smtClean="0"/>
              <a:t>UHF Crosslink Return Link Budget</a:t>
            </a:r>
            <a:endParaRPr lang="en-US" dirty="0"/>
          </a:p>
        </p:txBody>
      </p:sp>
      <p:sp>
        <p:nvSpPr>
          <p:cNvPr id="22" name="Slide Number Placeholder 21"/>
          <p:cNvSpPr>
            <a:spLocks noGrp="1"/>
          </p:cNvSpPr>
          <p:nvPr>
            <p:ph type="sldNum" sz="quarter" idx="11"/>
          </p:nvPr>
        </p:nvSpPr>
        <p:spPr/>
        <p:txBody>
          <a:bodyPr/>
          <a:lstStyle/>
          <a:p>
            <a:fld id="{C293C775-0233-47A9-932A-C5BFCD1F1B09}" type="slidenum">
              <a:rPr lang="en-US" smtClean="0"/>
              <a:pPr/>
              <a:t>34</a:t>
            </a:fld>
            <a:endParaRPr lang="en-US" dirty="0"/>
          </a:p>
        </p:txBody>
      </p:sp>
      <p:graphicFrame>
        <p:nvGraphicFramePr>
          <p:cNvPr id="5" name="Content Placeholder 5"/>
          <p:cNvGraphicFramePr>
            <a:graphicFrameLocks/>
          </p:cNvGraphicFramePr>
          <p:nvPr>
            <p:extLst>
              <p:ext uri="{D42A27DB-BD31-4B8C-83A1-F6EECF244321}">
                <p14:modId xmlns:p14="http://schemas.microsoft.com/office/powerpoint/2010/main" val="1699960541"/>
              </p:ext>
            </p:extLst>
          </p:nvPr>
        </p:nvGraphicFramePr>
        <p:xfrm>
          <a:off x="8839200"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(MHz)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Orbiter 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Average 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5,286</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aseline="0" dirty="0" smtClean="0">
                          <a:solidFill>
                            <a:srgbClr val="000000"/>
                          </a:solidFill>
                        </a:rPr>
                        <a:t>CubeSat 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500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2.1</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9.6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53919892"/>
              </p:ext>
            </p:extLst>
          </p:nvPr>
        </p:nvGraphicFramePr>
        <p:xfrm>
          <a:off x="3200399"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(MHz)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Orbiter 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Average 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1305831"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1,513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aseline="0" dirty="0" smtClean="0">
                          <a:solidFill>
                            <a:srgbClr val="000000"/>
                          </a:solidFill>
                        </a:rPr>
                        <a:t>CubeSat 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500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25.7</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9.6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8839200" y="1828800"/>
            <a:ext cx="3417154" cy="1077218"/>
          </a:xfrm>
          <a:prstGeom prst="rect">
            <a:avLst/>
          </a:prstGeom>
          <a:noFill/>
        </p:spPr>
        <p:txBody>
          <a:bodyPr wrap="none" rtlCol="0">
            <a:spAutoFit/>
          </a:bodyPr>
          <a:lstStyle/>
          <a:p>
            <a:r>
              <a:rPr lang="en-US" sz="3200" dirty="0" smtClean="0">
                <a:solidFill>
                  <a:schemeClr val="accent1"/>
                </a:solidFill>
              </a:rPr>
              <a:t>MAVEN </a:t>
            </a:r>
            <a:r>
              <a:rPr lang="en-US" sz="3200" dirty="0">
                <a:solidFill>
                  <a:schemeClr val="accent1"/>
                </a:solidFill>
                <a:sym typeface="Wingdings" panose="05000000000000000000" pitchFamily="2" charset="2"/>
              </a:rPr>
              <a:t> CubeSat</a:t>
            </a:r>
            <a:endParaRPr lang="en-US" sz="3200" dirty="0">
              <a:solidFill>
                <a:schemeClr val="accent1"/>
              </a:solidFill>
            </a:endParaRPr>
          </a:p>
          <a:p>
            <a:endParaRPr lang="en-US" sz="3200" dirty="0">
              <a:solidFill>
                <a:schemeClr val="accent1"/>
              </a:solidFill>
            </a:endParaRPr>
          </a:p>
        </p:txBody>
      </p:sp>
      <p:sp>
        <p:nvSpPr>
          <p:cNvPr id="9" name="TextBox 8"/>
          <p:cNvSpPr txBox="1"/>
          <p:nvPr/>
        </p:nvSpPr>
        <p:spPr>
          <a:xfrm>
            <a:off x="3200400" y="1828800"/>
            <a:ext cx="3796680" cy="584775"/>
          </a:xfrm>
          <a:prstGeom prst="rect">
            <a:avLst/>
          </a:prstGeom>
          <a:noFill/>
        </p:spPr>
        <p:txBody>
          <a:bodyPr wrap="none" rtlCol="0">
            <a:spAutoFit/>
          </a:bodyPr>
          <a:lstStyle/>
          <a:p>
            <a:r>
              <a:rPr lang="en-US" sz="3200" dirty="0" smtClean="0">
                <a:solidFill>
                  <a:schemeClr val="accent1"/>
                </a:solidFill>
              </a:rPr>
              <a:t>TGO/M22 </a:t>
            </a:r>
            <a:r>
              <a:rPr lang="en-US" sz="3200" dirty="0" smtClean="0">
                <a:solidFill>
                  <a:schemeClr val="accent1"/>
                </a:solidFill>
                <a:sym typeface="Wingdings" panose="05000000000000000000" pitchFamily="2" charset="2"/>
              </a:rPr>
              <a:t> CubeSat</a:t>
            </a:r>
            <a:endParaRPr lang="en-US" sz="3200" dirty="0">
              <a:solidFill>
                <a:schemeClr val="accent1"/>
              </a:solidFill>
            </a:endParaRPr>
          </a:p>
        </p:txBody>
      </p:sp>
    </p:spTree>
    <p:extLst>
      <p:ext uri="{BB962C8B-B14F-4D97-AF65-F5344CB8AC3E}">
        <p14:creationId xmlns:p14="http://schemas.microsoft.com/office/powerpoint/2010/main" val="477643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lstStyle/>
          <a:p>
            <a:r>
              <a:rPr lang="en-US" dirty="0" smtClean="0"/>
              <a:t>UHF Crosslink Forward Link Budget</a:t>
            </a:r>
            <a:endParaRPr lang="en-US" dirty="0"/>
          </a:p>
        </p:txBody>
      </p:sp>
      <p:sp>
        <p:nvSpPr>
          <p:cNvPr id="22" name="Slide Number Placeholder 21"/>
          <p:cNvSpPr>
            <a:spLocks noGrp="1"/>
          </p:cNvSpPr>
          <p:nvPr>
            <p:ph type="sldNum" sz="quarter" idx="11"/>
          </p:nvPr>
        </p:nvSpPr>
        <p:spPr/>
        <p:txBody>
          <a:bodyPr/>
          <a:lstStyle/>
          <a:p>
            <a:fld id="{C293C775-0233-47A9-932A-C5BFCD1F1B09}" type="slidenum">
              <a:rPr lang="en-US" smtClean="0"/>
              <a:pPr/>
              <a:t>35</a:t>
            </a:fld>
            <a:endParaRPr lang="en-US" dirty="0"/>
          </a:p>
        </p:txBody>
      </p:sp>
      <p:graphicFrame>
        <p:nvGraphicFramePr>
          <p:cNvPr id="5" name="Content Placeholder 5"/>
          <p:cNvGraphicFramePr>
            <a:graphicFrameLocks/>
          </p:cNvGraphicFramePr>
          <p:nvPr>
            <p:extLst>
              <p:ext uri="{D42A27DB-BD31-4B8C-83A1-F6EECF244321}">
                <p14:modId xmlns:p14="http://schemas.microsoft.com/office/powerpoint/2010/main" val="1368372717"/>
              </p:ext>
            </p:extLst>
          </p:nvPr>
        </p:nvGraphicFramePr>
        <p:xfrm>
          <a:off x="8839200"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(MHz)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CubeSat</a:t>
                      </a:r>
                      <a:r>
                        <a:rPr lang="en-US" baseline="0" dirty="0" smtClean="0">
                          <a:solidFill>
                            <a:srgbClr val="000000"/>
                          </a:solidFill>
                        </a:rPr>
                        <a:t> </a:t>
                      </a:r>
                      <a:r>
                        <a:rPr lang="en-US" dirty="0" smtClean="0">
                          <a:solidFill>
                            <a:srgbClr val="000000"/>
                          </a:solidFill>
                        </a:rPr>
                        <a:t>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Average 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5,286</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Orbiter </a:t>
                      </a:r>
                      <a:r>
                        <a:rPr lang="en-US" baseline="0" dirty="0" smtClean="0">
                          <a:solidFill>
                            <a:srgbClr val="000000"/>
                          </a:solidFill>
                        </a:rPr>
                        <a:t>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500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1.1</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9.6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2386913444"/>
              </p:ext>
            </p:extLst>
          </p:nvPr>
        </p:nvGraphicFramePr>
        <p:xfrm>
          <a:off x="3200399"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(MHz)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CubeSat</a:t>
                      </a:r>
                      <a:r>
                        <a:rPr lang="en-US" baseline="0" dirty="0" smtClean="0">
                          <a:solidFill>
                            <a:srgbClr val="000000"/>
                          </a:solidFill>
                        </a:rPr>
                        <a:t> </a:t>
                      </a:r>
                      <a:r>
                        <a:rPr lang="en-US" dirty="0" smtClean="0">
                          <a:solidFill>
                            <a:srgbClr val="000000"/>
                          </a:solidFill>
                        </a:rPr>
                        <a:t>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Average</a:t>
                      </a:r>
                      <a:r>
                        <a:rPr lang="en-US" baseline="0" dirty="0" smtClean="0">
                          <a:solidFill>
                            <a:srgbClr val="000000"/>
                          </a:solidFill>
                        </a:rPr>
                        <a:t> </a:t>
                      </a:r>
                      <a:r>
                        <a:rPr lang="en-US" dirty="0" smtClean="0">
                          <a:solidFill>
                            <a:srgbClr val="000000"/>
                          </a:solidFill>
                        </a:rPr>
                        <a:t>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1,513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Orbiter </a:t>
                      </a:r>
                      <a:r>
                        <a:rPr lang="en-US" baseline="0" dirty="0" smtClean="0">
                          <a:solidFill>
                            <a:srgbClr val="000000"/>
                          </a:solidFill>
                        </a:rPr>
                        <a:t>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500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12.9</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9.6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8839200" y="1828800"/>
            <a:ext cx="3417154" cy="584775"/>
          </a:xfrm>
          <a:prstGeom prst="rect">
            <a:avLst/>
          </a:prstGeom>
          <a:noFill/>
        </p:spPr>
        <p:txBody>
          <a:bodyPr wrap="none" rtlCol="0">
            <a:spAutoFit/>
          </a:bodyPr>
          <a:lstStyle/>
          <a:p>
            <a:r>
              <a:rPr lang="en-US" sz="3200" dirty="0">
                <a:solidFill>
                  <a:schemeClr val="accent1"/>
                </a:solidFill>
              </a:rPr>
              <a:t>CubeSat </a:t>
            </a:r>
            <a:r>
              <a:rPr lang="en-US" sz="3200" dirty="0">
                <a:solidFill>
                  <a:schemeClr val="accent1"/>
                </a:solidFill>
                <a:sym typeface="Wingdings" panose="05000000000000000000" pitchFamily="2" charset="2"/>
              </a:rPr>
              <a:t> </a:t>
            </a:r>
            <a:r>
              <a:rPr lang="en-US" sz="3200" dirty="0" smtClean="0">
                <a:solidFill>
                  <a:schemeClr val="accent1"/>
                </a:solidFill>
              </a:rPr>
              <a:t>MAVEN</a:t>
            </a:r>
            <a:endParaRPr lang="en-US" sz="3200" dirty="0">
              <a:solidFill>
                <a:schemeClr val="accent1"/>
              </a:solidFill>
            </a:endParaRPr>
          </a:p>
        </p:txBody>
      </p:sp>
      <p:sp>
        <p:nvSpPr>
          <p:cNvPr id="9" name="TextBox 8"/>
          <p:cNvSpPr txBox="1"/>
          <p:nvPr/>
        </p:nvSpPr>
        <p:spPr>
          <a:xfrm>
            <a:off x="3200400" y="1828800"/>
            <a:ext cx="3796680" cy="584775"/>
          </a:xfrm>
          <a:prstGeom prst="rect">
            <a:avLst/>
          </a:prstGeom>
          <a:noFill/>
        </p:spPr>
        <p:txBody>
          <a:bodyPr wrap="none" rtlCol="0">
            <a:spAutoFit/>
          </a:bodyPr>
          <a:lstStyle/>
          <a:p>
            <a:r>
              <a:rPr lang="en-US" sz="3200" dirty="0" smtClean="0">
                <a:solidFill>
                  <a:schemeClr val="accent1"/>
                </a:solidFill>
              </a:rPr>
              <a:t>CubeSat </a:t>
            </a:r>
            <a:r>
              <a:rPr lang="en-US" sz="3200" dirty="0" smtClean="0">
                <a:solidFill>
                  <a:schemeClr val="accent1"/>
                </a:solidFill>
                <a:sym typeface="Wingdings" panose="05000000000000000000" pitchFamily="2" charset="2"/>
              </a:rPr>
              <a:t> </a:t>
            </a:r>
            <a:r>
              <a:rPr lang="en-US" sz="3200" dirty="0" smtClean="0">
                <a:solidFill>
                  <a:schemeClr val="accent1"/>
                </a:solidFill>
              </a:rPr>
              <a:t>TGO/M22</a:t>
            </a:r>
            <a:endParaRPr lang="en-US" sz="3200" dirty="0">
              <a:solidFill>
                <a:schemeClr val="accent1"/>
              </a:solidFill>
            </a:endParaRPr>
          </a:p>
        </p:txBody>
      </p:sp>
    </p:spTree>
    <p:extLst>
      <p:ext uri="{BB962C8B-B14F-4D97-AF65-F5344CB8AC3E}">
        <p14:creationId xmlns:p14="http://schemas.microsoft.com/office/powerpoint/2010/main" val="36086858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normAutofit fontScale="90000"/>
          </a:bodyPr>
          <a:lstStyle/>
          <a:p>
            <a:r>
              <a:rPr lang="en-US" dirty="0" smtClean="0"/>
              <a:t>Surface-to-</a:t>
            </a:r>
            <a:r>
              <a:rPr lang="en-US" dirty="0" err="1" smtClean="0"/>
              <a:t>CubeSat</a:t>
            </a:r>
            <a:r>
              <a:rPr lang="en-US" dirty="0" smtClean="0"/>
              <a:t> Return Link Budget</a:t>
            </a:r>
            <a:endParaRPr lang="en-US" dirty="0"/>
          </a:p>
        </p:txBody>
      </p:sp>
      <p:sp>
        <p:nvSpPr>
          <p:cNvPr id="22" name="Slide Number Placeholder 21"/>
          <p:cNvSpPr>
            <a:spLocks noGrp="1"/>
          </p:cNvSpPr>
          <p:nvPr>
            <p:ph type="sldNum" sz="quarter" idx="11"/>
          </p:nvPr>
        </p:nvSpPr>
        <p:spPr/>
        <p:txBody>
          <a:bodyPr/>
          <a:lstStyle/>
          <a:p>
            <a:fld id="{C293C775-0233-47A9-932A-C5BFCD1F1B09}" type="slidenum">
              <a:rPr lang="en-US" smtClean="0"/>
              <a:pPr/>
              <a:t>36</a:t>
            </a:fld>
            <a:endParaRPr lang="en-US" dirty="0"/>
          </a:p>
        </p:txBody>
      </p:sp>
      <p:graphicFrame>
        <p:nvGraphicFramePr>
          <p:cNvPr id="5" name="Content Placeholder 5"/>
          <p:cNvGraphicFramePr>
            <a:graphicFrameLocks/>
          </p:cNvGraphicFramePr>
          <p:nvPr>
            <p:extLst>
              <p:ext uri="{D42A27DB-BD31-4B8C-83A1-F6EECF244321}">
                <p14:modId xmlns:p14="http://schemas.microsoft.com/office/powerpoint/2010/main" val="1264183526"/>
              </p:ext>
            </p:extLst>
          </p:nvPr>
        </p:nvGraphicFramePr>
        <p:xfrm>
          <a:off x="8839200"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(MHz)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Electra 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1108</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CubeSat </a:t>
                      </a:r>
                      <a:r>
                        <a:rPr lang="en-US" baseline="0" dirty="0" smtClean="0">
                          <a:solidFill>
                            <a:srgbClr val="000000"/>
                          </a:solidFill>
                        </a:rPr>
                        <a:t>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500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48.0</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9.6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3447242150"/>
              </p:ext>
            </p:extLst>
          </p:nvPr>
        </p:nvGraphicFramePr>
        <p:xfrm>
          <a:off x="3200399"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(MHz)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Electra 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1101</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CubeSat </a:t>
                      </a:r>
                      <a:r>
                        <a:rPr lang="en-US" baseline="0" dirty="0" smtClean="0">
                          <a:solidFill>
                            <a:srgbClr val="000000"/>
                          </a:solidFill>
                        </a:rPr>
                        <a:t>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500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48.6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9.6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TextBox 9"/>
          <p:cNvSpPr txBox="1"/>
          <p:nvPr/>
        </p:nvSpPr>
        <p:spPr>
          <a:xfrm>
            <a:off x="8839200" y="1828800"/>
            <a:ext cx="5134162" cy="584775"/>
          </a:xfrm>
          <a:prstGeom prst="rect">
            <a:avLst/>
          </a:prstGeom>
          <a:noFill/>
        </p:spPr>
        <p:txBody>
          <a:bodyPr wrap="none" rtlCol="0">
            <a:spAutoFit/>
          </a:bodyPr>
          <a:lstStyle/>
          <a:p>
            <a:r>
              <a:rPr lang="en-US" sz="3200" dirty="0" smtClean="0">
                <a:solidFill>
                  <a:schemeClr val="accent1"/>
                </a:solidFill>
              </a:rPr>
              <a:t>Worst Case</a:t>
            </a:r>
            <a:r>
              <a:rPr lang="en-US" sz="3200" dirty="0">
                <a:solidFill>
                  <a:schemeClr val="accent1"/>
                </a:solidFill>
              </a:rPr>
              <a:t>: </a:t>
            </a:r>
            <a:r>
              <a:rPr lang="en-US" sz="3200" dirty="0" smtClean="0">
                <a:solidFill>
                  <a:schemeClr val="accent1"/>
                </a:solidFill>
              </a:rPr>
              <a:t>20</a:t>
            </a:r>
            <a:r>
              <a:rPr lang="en-US" sz="3200" dirty="0">
                <a:solidFill>
                  <a:schemeClr val="accent1"/>
                </a:solidFill>
              </a:rPr>
              <a:t>° Surface Asset</a:t>
            </a:r>
          </a:p>
        </p:txBody>
      </p:sp>
      <p:sp>
        <p:nvSpPr>
          <p:cNvPr id="11" name="TextBox 10"/>
          <p:cNvSpPr txBox="1"/>
          <p:nvPr/>
        </p:nvSpPr>
        <p:spPr>
          <a:xfrm>
            <a:off x="3200400" y="1828800"/>
            <a:ext cx="4651851" cy="584775"/>
          </a:xfrm>
          <a:prstGeom prst="rect">
            <a:avLst/>
          </a:prstGeom>
          <a:noFill/>
        </p:spPr>
        <p:txBody>
          <a:bodyPr wrap="none" rtlCol="0">
            <a:spAutoFit/>
          </a:bodyPr>
          <a:lstStyle/>
          <a:p>
            <a:r>
              <a:rPr lang="en-US" sz="3200" dirty="0">
                <a:solidFill>
                  <a:schemeClr val="accent1"/>
                </a:solidFill>
              </a:rPr>
              <a:t>Best Case: </a:t>
            </a:r>
            <a:r>
              <a:rPr lang="en-US" sz="3200" dirty="0" smtClean="0">
                <a:solidFill>
                  <a:schemeClr val="accent1"/>
                </a:solidFill>
              </a:rPr>
              <a:t>0</a:t>
            </a:r>
            <a:r>
              <a:rPr lang="en-US" sz="3200" dirty="0" smtClean="0">
                <a:solidFill>
                  <a:schemeClr val="accent1"/>
                </a:solidFill>
                <a:latin typeface="Calibri"/>
              </a:rPr>
              <a:t>° Surface Asset</a:t>
            </a:r>
            <a:endParaRPr lang="en-US" sz="3200" dirty="0">
              <a:solidFill>
                <a:schemeClr val="accent1"/>
              </a:solidFill>
            </a:endParaRPr>
          </a:p>
        </p:txBody>
      </p:sp>
    </p:spTree>
    <p:extLst>
      <p:ext uri="{BB962C8B-B14F-4D97-AF65-F5344CB8AC3E}">
        <p14:creationId xmlns:p14="http://schemas.microsoft.com/office/powerpoint/2010/main" val="40252630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noAutofit/>
          </a:bodyPr>
          <a:lstStyle/>
          <a:p>
            <a:r>
              <a:rPr lang="en-US" sz="5400" dirty="0" err="1" smtClean="0"/>
              <a:t>CubeSat</a:t>
            </a:r>
            <a:r>
              <a:rPr lang="en-US" sz="5400" dirty="0" smtClean="0"/>
              <a:t>-to-Surface Forward Link Budget</a:t>
            </a:r>
            <a:endParaRPr lang="en-US" sz="5400" dirty="0"/>
          </a:p>
        </p:txBody>
      </p:sp>
      <p:sp>
        <p:nvSpPr>
          <p:cNvPr id="22" name="Slide Number Placeholder 21"/>
          <p:cNvSpPr>
            <a:spLocks noGrp="1"/>
          </p:cNvSpPr>
          <p:nvPr>
            <p:ph type="sldNum" sz="quarter" idx="11"/>
          </p:nvPr>
        </p:nvSpPr>
        <p:spPr/>
        <p:txBody>
          <a:bodyPr/>
          <a:lstStyle/>
          <a:p>
            <a:fld id="{C293C775-0233-47A9-932A-C5BFCD1F1B09}" type="slidenum">
              <a:rPr lang="en-US" smtClean="0"/>
              <a:pPr/>
              <a:t>37</a:t>
            </a:fld>
            <a:endParaRPr lang="en-US" dirty="0"/>
          </a:p>
        </p:txBody>
      </p:sp>
      <p:graphicFrame>
        <p:nvGraphicFramePr>
          <p:cNvPr id="5" name="Content Placeholder 5"/>
          <p:cNvGraphicFramePr>
            <a:graphicFrameLocks/>
          </p:cNvGraphicFramePr>
          <p:nvPr>
            <p:extLst>
              <p:ext uri="{D42A27DB-BD31-4B8C-83A1-F6EECF244321}">
                <p14:modId xmlns:p14="http://schemas.microsoft.com/office/powerpoint/2010/main" val="1890600323"/>
              </p:ext>
            </p:extLst>
          </p:nvPr>
        </p:nvGraphicFramePr>
        <p:xfrm>
          <a:off x="8839200"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(MHz)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CubeSat 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Average 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1108</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Surface </a:t>
                      </a:r>
                      <a:r>
                        <a:rPr lang="en-US" baseline="0" dirty="0" smtClean="0">
                          <a:solidFill>
                            <a:srgbClr val="000000"/>
                          </a:solidFill>
                        </a:rPr>
                        <a:t>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255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47.0</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9.6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1344343338"/>
              </p:ext>
            </p:extLst>
          </p:nvPr>
        </p:nvGraphicFramePr>
        <p:xfrm>
          <a:off x="3200399" y="2389453"/>
          <a:ext cx="5257800" cy="5992547"/>
        </p:xfrm>
        <a:graphic>
          <a:graphicData uri="http://schemas.openxmlformats.org/drawingml/2006/table">
            <a:tbl>
              <a:tblPr firstRow="1" bandRow="1">
                <a:tableStyleId>{5C22544A-7EE6-4342-B048-85BDC9FD1C3A}</a:tableStyleId>
              </a:tblPr>
              <a:tblGrid>
                <a:gridCol w="4033381"/>
                <a:gridCol w="1224419"/>
              </a:tblGrid>
              <a:tr h="544777">
                <a:tc>
                  <a:txBody>
                    <a:bodyPr/>
                    <a:lstStyle/>
                    <a:p>
                      <a:r>
                        <a:rPr lang="en-US" dirty="0" smtClean="0">
                          <a:solidFill>
                            <a:srgbClr val="000000"/>
                          </a:solidFill>
                        </a:rPr>
                        <a:t>Parameter</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Value</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Frequency (MHz)</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435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RF Output (W)</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CubeSat Antenna</a:t>
                      </a:r>
                      <a:r>
                        <a:rPr lang="en-US" baseline="0" dirty="0" smtClean="0">
                          <a:solidFill>
                            <a:srgbClr val="000000"/>
                          </a:solidFill>
                        </a:rPr>
                        <a:t>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0</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Average Path Length</a:t>
                      </a:r>
                      <a:r>
                        <a:rPr lang="en-US" baseline="0" dirty="0" smtClean="0">
                          <a:solidFill>
                            <a:srgbClr val="000000"/>
                          </a:solidFill>
                        </a:rPr>
                        <a:t> (km)</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1101</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Surface </a:t>
                      </a:r>
                      <a:r>
                        <a:rPr lang="en-US" baseline="0" dirty="0" smtClean="0">
                          <a:solidFill>
                            <a:srgbClr val="000000"/>
                          </a:solidFill>
                        </a:rPr>
                        <a:t>Receive Gain (</a:t>
                      </a:r>
                      <a:r>
                        <a:rPr lang="en-US" baseline="0" dirty="0" err="1" smtClean="0">
                          <a:solidFill>
                            <a:srgbClr val="000000"/>
                          </a:solidFill>
                        </a:rPr>
                        <a:t>dBi</a:t>
                      </a:r>
                      <a:r>
                        <a:rPr lang="en-US" baseline="0" dirty="0" smtClean="0">
                          <a:solidFill>
                            <a:srgbClr val="000000"/>
                          </a:solidFill>
                        </a:rPr>
                        <a:t>)</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3</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dirty="0" smtClean="0">
                          <a:solidFill>
                            <a:srgbClr val="000000"/>
                          </a:solidFill>
                        </a:rPr>
                        <a:t>Noise Temperature (K)</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solidFill>
                            <a:srgbClr val="000000"/>
                          </a:solidFill>
                        </a:rPr>
                        <a:t>255</a:t>
                      </a:r>
                      <a:endParaRPr lang="en-US"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smtClean="0">
                          <a:solidFill>
                            <a:srgbClr val="000000"/>
                          </a:solidFill>
                        </a:rPr>
                        <a:t>Data Rate (kbps)</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47.6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0" dirty="0" err="1" smtClean="0">
                          <a:solidFill>
                            <a:srgbClr val="000000"/>
                          </a:solidFill>
                        </a:rPr>
                        <a:t>Eb</a:t>
                      </a:r>
                      <a:r>
                        <a:rPr lang="en-US" b="0" dirty="0" smtClean="0">
                          <a:solidFill>
                            <a:srgbClr val="000000"/>
                          </a:solidFill>
                        </a:rPr>
                        <a:t>/No (dB)</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0" dirty="0" smtClean="0">
                          <a:solidFill>
                            <a:srgbClr val="000000"/>
                          </a:solidFill>
                        </a:rPr>
                        <a:t>12.6</a:t>
                      </a:r>
                      <a:endParaRPr lang="en-US" b="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Required </a:t>
                      </a:r>
                      <a:r>
                        <a:rPr lang="en-US" b="1" dirty="0" err="1" smtClean="0">
                          <a:solidFill>
                            <a:srgbClr val="000000"/>
                          </a:solidFill>
                        </a:rPr>
                        <a:t>Eb</a:t>
                      </a:r>
                      <a:r>
                        <a:rPr lang="en-US" b="1" dirty="0" smtClean="0">
                          <a:solidFill>
                            <a:srgbClr val="000000"/>
                          </a:solidFill>
                        </a:rPr>
                        <a:t>/No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9.6</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r>
                        <a:rPr lang="en-US" b="1" dirty="0" smtClean="0">
                          <a:solidFill>
                            <a:srgbClr val="000000"/>
                          </a:solidFill>
                        </a:rPr>
                        <a:t>Link Margin (dB)</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b="1" dirty="0" smtClean="0">
                          <a:solidFill>
                            <a:srgbClr val="000000"/>
                          </a:solidFill>
                        </a:rPr>
                        <a:t>2</a:t>
                      </a:r>
                      <a:endParaRPr lang="en-US" b="1"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8839200" y="1828800"/>
            <a:ext cx="5134162" cy="584775"/>
          </a:xfrm>
          <a:prstGeom prst="rect">
            <a:avLst/>
          </a:prstGeom>
          <a:noFill/>
        </p:spPr>
        <p:txBody>
          <a:bodyPr wrap="none" rtlCol="0">
            <a:spAutoFit/>
          </a:bodyPr>
          <a:lstStyle/>
          <a:p>
            <a:r>
              <a:rPr lang="en-US" sz="3200" dirty="0" smtClean="0">
                <a:solidFill>
                  <a:schemeClr val="accent1"/>
                </a:solidFill>
              </a:rPr>
              <a:t>Worst Case</a:t>
            </a:r>
            <a:r>
              <a:rPr lang="en-US" sz="3200" dirty="0">
                <a:solidFill>
                  <a:schemeClr val="accent1"/>
                </a:solidFill>
              </a:rPr>
              <a:t>: </a:t>
            </a:r>
            <a:r>
              <a:rPr lang="en-US" sz="3200" dirty="0" smtClean="0">
                <a:solidFill>
                  <a:schemeClr val="accent1"/>
                </a:solidFill>
              </a:rPr>
              <a:t>20</a:t>
            </a:r>
            <a:r>
              <a:rPr lang="en-US" sz="3200" dirty="0">
                <a:solidFill>
                  <a:schemeClr val="accent1"/>
                </a:solidFill>
              </a:rPr>
              <a:t>° Surface Asset</a:t>
            </a:r>
          </a:p>
        </p:txBody>
      </p:sp>
      <p:sp>
        <p:nvSpPr>
          <p:cNvPr id="9" name="TextBox 8"/>
          <p:cNvSpPr txBox="1"/>
          <p:nvPr/>
        </p:nvSpPr>
        <p:spPr>
          <a:xfrm>
            <a:off x="3200400" y="1828800"/>
            <a:ext cx="4651851" cy="584775"/>
          </a:xfrm>
          <a:prstGeom prst="rect">
            <a:avLst/>
          </a:prstGeom>
          <a:noFill/>
        </p:spPr>
        <p:txBody>
          <a:bodyPr wrap="none" rtlCol="0">
            <a:spAutoFit/>
          </a:bodyPr>
          <a:lstStyle/>
          <a:p>
            <a:r>
              <a:rPr lang="en-US" sz="3200" dirty="0">
                <a:solidFill>
                  <a:schemeClr val="accent1"/>
                </a:solidFill>
              </a:rPr>
              <a:t>Best Case: </a:t>
            </a:r>
            <a:r>
              <a:rPr lang="en-US" sz="3200" dirty="0" smtClean="0">
                <a:solidFill>
                  <a:schemeClr val="accent1"/>
                </a:solidFill>
              </a:rPr>
              <a:t>0</a:t>
            </a:r>
            <a:r>
              <a:rPr lang="en-US" sz="3200" dirty="0" smtClean="0">
                <a:solidFill>
                  <a:schemeClr val="accent1"/>
                </a:solidFill>
                <a:latin typeface="Calibri"/>
              </a:rPr>
              <a:t>° Surface Asset</a:t>
            </a:r>
            <a:endParaRPr lang="en-US" sz="3200" dirty="0">
              <a:solidFill>
                <a:schemeClr val="accent1"/>
              </a:solidFill>
            </a:endParaRPr>
          </a:p>
        </p:txBody>
      </p:sp>
    </p:spTree>
    <p:extLst>
      <p:ext uri="{BB962C8B-B14F-4D97-AF65-F5344CB8AC3E}">
        <p14:creationId xmlns:p14="http://schemas.microsoft.com/office/powerpoint/2010/main" val="8522294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Flight System Deployed Configuration (</a:t>
            </a:r>
            <a:r>
              <a:rPr lang="en-US" dirty="0" err="1" smtClean="0"/>
              <a:t>KaPDA</a:t>
            </a:r>
            <a:r>
              <a:rPr lang="en-US" dirty="0" smtClean="0"/>
              <a:t> Version)</a:t>
            </a:r>
            <a:endParaRPr lang="en-US" dirty="0"/>
          </a:p>
        </p:txBody>
      </p:sp>
      <p:sp>
        <p:nvSpPr>
          <p:cNvPr id="3" name="AutoShape 3" descr="https://mail.google.com/mail/u/0/?ui=2&amp;ik=b2dc34ac5e&amp;view=fimg&amp;th=14c91a2bfde20fc6&amp;attid=0.1.3&amp;disp=emb&amp;attbid=ANGjdJ-l2EbXfOeXoAa_W0p1G1RmrOMK9uW1QNcTkiICBu5xKW5c1P87D6qgn6opLcgR83i47ktZ6b_OqbQ82aNK73NCmKppPxcWYcU8o4l2FYX_z6b1Lgo9akdrQI4&amp;sz=w162-h172&amp;ats=1428373396712&amp;rm=14c91a2bfde20fc6&amp;zw&amp;atsh=1"/>
          <p:cNvSpPr>
            <a:spLocks noChangeAspect="1" noChangeArrowheads="1"/>
          </p:cNvSpPr>
          <p:nvPr/>
        </p:nvSpPr>
        <p:spPr bwMode="auto">
          <a:xfrm>
            <a:off x="2" y="0"/>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4" name="AutoShape 2" descr="https://mail.google.com/mail/u/0/?ui=2&amp;ik=b2dc34ac5e&amp;view=fimg&amp;th=14c91a2bfde20fc6&amp;attid=0.1.2&amp;disp=emb&amp;attbid=ANGjdJ9s79uIgWjFps2UTYwdeVkL8dA2HGyfTZVB5MhwTgoEIE5YxXJ94JvsG8dVG439K5LmdORddEC2oXiOn9epA57injMLlkuAjnjVDro5SsSCJc635ZwFx-XYhQU&amp;sz=w162-h172&amp;ats=1428373396712&amp;rm=14c91a2bfde20fc6&amp;zw&amp;atsh=1"/>
          <p:cNvSpPr>
            <a:spLocks noChangeAspect="1" noChangeArrowheads="1"/>
          </p:cNvSpPr>
          <p:nvPr/>
        </p:nvSpPr>
        <p:spPr bwMode="auto">
          <a:xfrm>
            <a:off x="155578" y="-388936"/>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5" name="AutoShape 6" descr="https://mail.google.com/mail/u/0/?ui=2&amp;ik=b2dc34ac5e&amp;view=fimg&amp;th=14c91a2bfde20fc6&amp;attid=0.1.3&amp;disp=emb&amp;attbid=ANGjdJ-l2EbXfOeXoAa_W0p1G1RmrOMK9uW1QNcTkiICBu5xKW5c1P87D6qgn6opLcgR83i47ktZ6b_OqbQ82aNK73NCmKppPxcWYcU8o4l2FYX_z6b1Lgo9akdrQI4&amp;sz=w162-h172&amp;ats=1428373396712&amp;rm=14c91a2bfde20fc6&amp;zw&amp;atsh=1"/>
          <p:cNvSpPr>
            <a:spLocks noChangeAspect="1" noChangeArrowheads="1"/>
          </p:cNvSpPr>
          <p:nvPr/>
        </p:nvSpPr>
        <p:spPr bwMode="auto">
          <a:xfrm>
            <a:off x="152402" y="152402"/>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7" name="AutoShape 5" descr="https://mail.google.com/mail/u/0/?ui=2&amp;ik=b2dc34ac5e&amp;view=fimg&amp;th=14c91a2bfde20fc6&amp;attid=0.1.2&amp;disp=emb&amp;attbid=ANGjdJ9s79uIgWjFps2UTYwdeVkL8dA2HGyfTZVB5MhwTgoEIE5YxXJ94JvsG8dVG439K5LmdORddEC2oXiOn9epA57injMLlkuAjnjVDro5SsSCJc635ZwFx-XYhQU&amp;sz=w162-h172&amp;ats=1428373396712&amp;rm=14c91a2bfde20fc6&amp;zw&amp;atsh=1"/>
          <p:cNvSpPr>
            <a:spLocks noChangeAspect="1" noChangeArrowheads="1"/>
          </p:cNvSpPr>
          <p:nvPr/>
        </p:nvSpPr>
        <p:spPr bwMode="auto">
          <a:xfrm>
            <a:off x="307978" y="-236536"/>
            <a:ext cx="771525" cy="819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7" tIns="45709" rIns="91417" bIns="45709" numCol="1" anchor="t" anchorCtr="0" compatLnSpc="1">
            <a:prstTxWarp prst="textNoShape">
              <a:avLst/>
            </a:prstTxWarp>
          </a:bodyPr>
          <a:lstStyle/>
          <a:p>
            <a:endParaRPr lang="en-US"/>
          </a:p>
        </p:txBody>
      </p:sp>
      <p:sp>
        <p:nvSpPr>
          <p:cNvPr id="17" name="Slide Number Placeholder 16"/>
          <p:cNvSpPr>
            <a:spLocks noGrp="1"/>
          </p:cNvSpPr>
          <p:nvPr>
            <p:ph type="sldNum" sz="quarter" idx="11"/>
          </p:nvPr>
        </p:nvSpPr>
        <p:spPr/>
        <p:txBody>
          <a:bodyPr/>
          <a:lstStyle/>
          <a:p>
            <a:fld id="{C293C775-0233-47A9-932A-C5BFCD1F1B09}" type="slidenum">
              <a:rPr lang="en-US" smtClean="0"/>
              <a:pPr/>
              <a:t>38</a:t>
            </a:fld>
            <a:endParaRPr lang="en-US" dirty="0"/>
          </a:p>
        </p:txBody>
      </p:sp>
      <p:pic>
        <p:nvPicPr>
          <p:cNvPr id="27" name="Picture 26"/>
          <p:cNvPicPr>
            <a:picLocks noChangeAspect="1"/>
          </p:cNvPicPr>
          <p:nvPr/>
        </p:nvPicPr>
        <p:blipFill rotWithShape="1">
          <a:blip r:embed="rId3"/>
          <a:srcRect l="10128" t="12108" r="59167" b="5156"/>
          <a:stretch/>
        </p:blipFill>
        <p:spPr>
          <a:xfrm>
            <a:off x="10072622" y="4077477"/>
            <a:ext cx="3774435" cy="2860377"/>
          </a:xfrm>
          <a:prstGeom prst="rect">
            <a:avLst/>
          </a:prstGeom>
        </p:spPr>
      </p:pic>
      <p:sp>
        <p:nvSpPr>
          <p:cNvPr id="28" name="TextBox 27"/>
          <p:cNvSpPr txBox="1"/>
          <p:nvPr/>
        </p:nvSpPr>
        <p:spPr>
          <a:xfrm>
            <a:off x="3331457" y="7316980"/>
            <a:ext cx="3104072" cy="477054"/>
          </a:xfrm>
          <a:prstGeom prst="rect">
            <a:avLst/>
          </a:prstGeom>
          <a:noFill/>
        </p:spPr>
        <p:txBody>
          <a:bodyPr wrap="square" rtlCol="0">
            <a:spAutoFit/>
          </a:bodyPr>
          <a:lstStyle/>
          <a:p>
            <a:pPr algn="ctr"/>
            <a:r>
              <a:rPr lang="en-US" dirty="0" smtClean="0">
                <a:solidFill>
                  <a:schemeClr val="bg1"/>
                </a:solidFill>
              </a:rPr>
              <a:t>Front Isometric View</a:t>
            </a:r>
            <a:endParaRPr lang="en-US" dirty="0">
              <a:solidFill>
                <a:schemeClr val="bg1"/>
              </a:solidFill>
            </a:endParaRPr>
          </a:p>
        </p:txBody>
      </p:sp>
      <p:sp>
        <p:nvSpPr>
          <p:cNvPr id="29" name="TextBox 28"/>
          <p:cNvSpPr txBox="1"/>
          <p:nvPr/>
        </p:nvSpPr>
        <p:spPr>
          <a:xfrm>
            <a:off x="6239774" y="7315200"/>
            <a:ext cx="3104072" cy="477054"/>
          </a:xfrm>
          <a:prstGeom prst="rect">
            <a:avLst/>
          </a:prstGeom>
          <a:noFill/>
        </p:spPr>
        <p:txBody>
          <a:bodyPr wrap="square" rtlCol="0">
            <a:spAutoFit/>
          </a:bodyPr>
          <a:lstStyle/>
          <a:p>
            <a:pPr algn="ctr"/>
            <a:r>
              <a:rPr lang="en-US" dirty="0" smtClean="0">
                <a:solidFill>
                  <a:schemeClr val="bg1"/>
                </a:solidFill>
              </a:rPr>
              <a:t>Back Isometric View</a:t>
            </a:r>
            <a:endParaRPr lang="en-US" dirty="0">
              <a:solidFill>
                <a:schemeClr val="bg1"/>
              </a:solidFill>
            </a:endParaRPr>
          </a:p>
        </p:txBody>
      </p:sp>
      <p:sp>
        <p:nvSpPr>
          <p:cNvPr id="30" name="TextBox 29"/>
          <p:cNvSpPr txBox="1"/>
          <p:nvPr/>
        </p:nvSpPr>
        <p:spPr>
          <a:xfrm>
            <a:off x="10515600" y="7315200"/>
            <a:ext cx="3104072" cy="861774"/>
          </a:xfrm>
          <a:prstGeom prst="rect">
            <a:avLst/>
          </a:prstGeom>
          <a:noFill/>
        </p:spPr>
        <p:txBody>
          <a:bodyPr wrap="square" rtlCol="0">
            <a:spAutoFit/>
          </a:bodyPr>
          <a:lstStyle/>
          <a:p>
            <a:pPr algn="ctr"/>
            <a:r>
              <a:rPr lang="en-US" dirty="0" smtClean="0">
                <a:solidFill>
                  <a:schemeClr val="bg1"/>
                </a:solidFill>
              </a:rPr>
              <a:t>Stowed Isometric View</a:t>
            </a:r>
            <a:endParaRPr lang="en-US" dirty="0">
              <a:solidFill>
                <a:schemeClr val="bg1"/>
              </a:solidFill>
            </a:endParaRPr>
          </a:p>
        </p:txBody>
      </p:sp>
      <p:cxnSp>
        <p:nvCxnSpPr>
          <p:cNvPr id="31" name="Straight Arrow Connector 30"/>
          <p:cNvCxnSpPr/>
          <p:nvPr/>
        </p:nvCxnSpPr>
        <p:spPr>
          <a:xfrm>
            <a:off x="10016934" y="5832170"/>
            <a:ext cx="2426280" cy="1159387"/>
          </a:xfrm>
          <a:prstGeom prst="straightConnector1">
            <a:avLst/>
          </a:prstGeom>
          <a:noFill/>
          <a:ln w="38100" cap="flat" cmpd="sng" algn="ctr">
            <a:solidFill>
              <a:srgbClr val="EEB211"/>
            </a:solidFill>
            <a:prstDash val="solid"/>
            <a:headEnd type="arrow"/>
            <a:tailEnd type="arrow"/>
          </a:ln>
          <a:effectLst>
            <a:outerShdw blurRad="40000" dist="23000" dir="5400000" rotWithShape="0">
              <a:srgbClr val="000000">
                <a:alpha val="35000"/>
              </a:srgbClr>
            </a:outerShdw>
          </a:effectLst>
        </p:spPr>
      </p:cxnSp>
      <p:sp>
        <p:nvSpPr>
          <p:cNvPr id="32" name="TextBox 31"/>
          <p:cNvSpPr txBox="1"/>
          <p:nvPr/>
        </p:nvSpPr>
        <p:spPr>
          <a:xfrm>
            <a:off x="10513362" y="6553214"/>
            <a:ext cx="1031172" cy="400110"/>
          </a:xfrm>
          <a:prstGeom prst="rect">
            <a:avLst/>
          </a:prstGeom>
          <a:noFill/>
        </p:spPr>
        <p:txBody>
          <a:bodyPr wrap="square" rtlCol="0">
            <a:spAutoFit/>
          </a:bodyPr>
          <a:lstStyle/>
          <a:p>
            <a:pPr marL="0" marR="0" lvl="0" indent="0" defTabSz="1306155"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chemeClr val="bg1"/>
                </a:solidFill>
                <a:effectLst/>
                <a:uLnTx/>
                <a:uFillTx/>
              </a:rPr>
              <a:t>35.7 cm</a:t>
            </a:r>
            <a:endParaRPr kumimoji="0" lang="en-US" sz="2000" b="0" i="0" u="none" strike="noStrike" kern="0" cap="none" spc="0" normalizeH="0" baseline="0" noProof="0" dirty="0">
              <a:ln>
                <a:noFill/>
              </a:ln>
              <a:solidFill>
                <a:schemeClr val="bg1"/>
              </a:solidFill>
              <a:effectLst/>
              <a:uLnTx/>
              <a:uFillTx/>
            </a:endParaRPr>
          </a:p>
        </p:txBody>
      </p:sp>
      <p:cxnSp>
        <p:nvCxnSpPr>
          <p:cNvPr id="33" name="Straight Arrow Connector 32"/>
          <p:cNvCxnSpPr/>
          <p:nvPr/>
        </p:nvCxnSpPr>
        <p:spPr>
          <a:xfrm flipH="1">
            <a:off x="12576409" y="5971507"/>
            <a:ext cx="1326336" cy="1020050"/>
          </a:xfrm>
          <a:prstGeom prst="straightConnector1">
            <a:avLst/>
          </a:prstGeom>
          <a:noFill/>
          <a:ln w="38100" cap="flat" cmpd="sng" algn="ctr">
            <a:solidFill>
              <a:srgbClr val="EEB211"/>
            </a:solidFill>
            <a:prstDash val="solid"/>
            <a:headEnd type="arrow"/>
            <a:tailEnd type="arrow"/>
          </a:ln>
          <a:effectLst>
            <a:outerShdw blurRad="40000" dist="23000" dir="5400000" rotWithShape="0">
              <a:srgbClr val="000000">
                <a:alpha val="35000"/>
              </a:srgbClr>
            </a:outerShdw>
          </a:effectLst>
        </p:spPr>
      </p:cxnSp>
      <p:sp>
        <p:nvSpPr>
          <p:cNvPr id="34" name="TextBox 33"/>
          <p:cNvSpPr txBox="1"/>
          <p:nvPr/>
        </p:nvSpPr>
        <p:spPr>
          <a:xfrm>
            <a:off x="13208836" y="6504439"/>
            <a:ext cx="1669659" cy="400110"/>
          </a:xfrm>
          <a:prstGeom prst="rect">
            <a:avLst/>
          </a:prstGeom>
          <a:noFill/>
        </p:spPr>
        <p:txBody>
          <a:bodyPr wrap="square" rtlCol="0">
            <a:spAutoFit/>
          </a:bodyPr>
          <a:lstStyle/>
          <a:p>
            <a:pPr marL="0" marR="0" lvl="0" indent="0" defTabSz="1306155"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chemeClr val="bg1"/>
                </a:solidFill>
                <a:effectLst/>
                <a:uLnTx/>
                <a:uFillTx/>
              </a:rPr>
              <a:t>22.2 cm</a:t>
            </a:r>
            <a:endParaRPr kumimoji="0" lang="en-US" sz="2000" b="0" i="0" u="none" strike="noStrike" kern="0" cap="none" spc="0" normalizeH="0" baseline="0" noProof="0" dirty="0">
              <a:ln>
                <a:noFill/>
              </a:ln>
              <a:solidFill>
                <a:schemeClr val="bg1"/>
              </a:solidFill>
              <a:effectLst/>
              <a:uLnTx/>
              <a:uFillTx/>
            </a:endParaRPr>
          </a:p>
        </p:txBody>
      </p:sp>
      <p:cxnSp>
        <p:nvCxnSpPr>
          <p:cNvPr id="35" name="Straight Arrow Connector 34"/>
          <p:cNvCxnSpPr/>
          <p:nvPr/>
        </p:nvCxnSpPr>
        <p:spPr>
          <a:xfrm>
            <a:off x="14035940" y="5262946"/>
            <a:ext cx="1979" cy="773875"/>
          </a:xfrm>
          <a:prstGeom prst="straightConnector1">
            <a:avLst/>
          </a:prstGeom>
          <a:noFill/>
          <a:ln w="38100" cap="flat" cmpd="sng" algn="ctr">
            <a:solidFill>
              <a:srgbClr val="EEB211"/>
            </a:solidFill>
            <a:prstDash val="solid"/>
            <a:headEnd type="arrow"/>
            <a:tailEnd type="arrow"/>
          </a:ln>
          <a:effectLst>
            <a:outerShdw blurRad="40000" dist="23000" dir="5400000" rotWithShape="0">
              <a:srgbClr val="000000">
                <a:alpha val="35000"/>
              </a:srgbClr>
            </a:outerShdw>
          </a:effectLst>
        </p:spPr>
      </p:cxnSp>
      <p:sp>
        <p:nvSpPr>
          <p:cNvPr id="36" name="TextBox 35"/>
          <p:cNvSpPr txBox="1"/>
          <p:nvPr/>
        </p:nvSpPr>
        <p:spPr>
          <a:xfrm>
            <a:off x="13619672" y="4874218"/>
            <a:ext cx="1029579" cy="400110"/>
          </a:xfrm>
          <a:prstGeom prst="rect">
            <a:avLst/>
          </a:prstGeom>
          <a:noFill/>
        </p:spPr>
        <p:txBody>
          <a:bodyPr wrap="square" rtlCol="0">
            <a:spAutoFit/>
          </a:bodyPr>
          <a:lstStyle/>
          <a:p>
            <a:pPr marL="0" marR="0" lvl="0" indent="0" defTabSz="1306155" eaLnBrk="1" fontAlgn="auto" latinLnBrk="0" hangingPunct="1">
              <a:lnSpc>
                <a:spcPct val="100000"/>
              </a:lnSpc>
              <a:spcBef>
                <a:spcPts val="0"/>
              </a:spcBef>
              <a:spcAft>
                <a:spcPts val="0"/>
              </a:spcAft>
              <a:buClrTx/>
              <a:buSzTx/>
              <a:buFontTx/>
              <a:buNone/>
              <a:tabLst/>
              <a:defRPr/>
            </a:pPr>
            <a:r>
              <a:rPr lang="en-US" sz="2000" kern="0" dirty="0" smtClean="0">
                <a:solidFill>
                  <a:schemeClr val="bg1"/>
                </a:solidFill>
              </a:rPr>
              <a:t>1</a:t>
            </a:r>
            <a:r>
              <a:rPr kumimoji="0" lang="en-US" sz="2000" b="0" i="0" u="none" strike="noStrike" kern="0" cap="none" spc="0" normalizeH="0" baseline="0" noProof="0" dirty="0" smtClean="0">
                <a:ln>
                  <a:noFill/>
                </a:ln>
                <a:solidFill>
                  <a:schemeClr val="bg1"/>
                </a:solidFill>
                <a:effectLst/>
                <a:uLnTx/>
                <a:uFillTx/>
              </a:rPr>
              <a:t>2.4 cm</a:t>
            </a:r>
            <a:endParaRPr kumimoji="0" lang="en-US" sz="2000" b="0" i="0" u="none" strike="noStrike" kern="0" cap="none" spc="0" normalizeH="0" baseline="0" noProof="0" dirty="0">
              <a:ln>
                <a:noFill/>
              </a:ln>
              <a:solidFill>
                <a:schemeClr val="bg1"/>
              </a:solidFill>
              <a:effectLst/>
              <a:uLnTx/>
              <a:uFillTx/>
            </a:endParaRPr>
          </a:p>
        </p:txBody>
      </p:sp>
      <p:pic>
        <p:nvPicPr>
          <p:cNvPr id="37" name="Picture 36"/>
          <p:cNvPicPr>
            <a:picLocks noChangeAspect="1"/>
          </p:cNvPicPr>
          <p:nvPr/>
        </p:nvPicPr>
        <p:blipFill rotWithShape="1">
          <a:blip r:embed="rId4"/>
          <a:srcRect l="9871" t="10513" r="59488" b="-228"/>
          <a:stretch/>
        </p:blipFill>
        <p:spPr>
          <a:xfrm>
            <a:off x="2880613" y="3276600"/>
            <a:ext cx="4005760" cy="3298676"/>
          </a:xfrm>
          <a:prstGeom prst="rect">
            <a:avLst/>
          </a:prstGeom>
        </p:spPr>
      </p:pic>
      <p:pic>
        <p:nvPicPr>
          <p:cNvPr id="38" name="Picture 37"/>
          <p:cNvPicPr>
            <a:picLocks noChangeAspect="1"/>
          </p:cNvPicPr>
          <p:nvPr/>
        </p:nvPicPr>
        <p:blipFill rotWithShape="1">
          <a:blip r:embed="rId5"/>
          <a:srcRect l="58458" t="5112" r="7000"/>
          <a:stretch/>
        </p:blipFill>
        <p:spPr>
          <a:xfrm>
            <a:off x="6239774" y="3548066"/>
            <a:ext cx="4337014" cy="3350853"/>
          </a:xfrm>
          <a:prstGeom prst="rect">
            <a:avLst/>
          </a:prstGeom>
        </p:spPr>
      </p:pic>
    </p:spTree>
    <p:extLst>
      <p:ext uri="{BB962C8B-B14F-4D97-AF65-F5344CB8AC3E}">
        <p14:creationId xmlns:p14="http://schemas.microsoft.com/office/powerpoint/2010/main" val="30124219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Radiation Mitigation</a:t>
            </a:r>
            <a:endParaRPr lang="en-US" dirty="0"/>
          </a:p>
        </p:txBody>
      </p:sp>
      <p:sp>
        <p:nvSpPr>
          <p:cNvPr id="3" name="Content Placeholder 2"/>
          <p:cNvSpPr>
            <a:spLocks noGrp="1"/>
          </p:cNvSpPr>
          <p:nvPr>
            <p:ph idx="1"/>
          </p:nvPr>
        </p:nvSpPr>
        <p:spPr>
          <a:xfrm>
            <a:off x="2743200" y="1608667"/>
            <a:ext cx="8229600" cy="6544733"/>
          </a:xfrm>
        </p:spPr>
        <p:txBody>
          <a:bodyPr>
            <a:normAutofit fontScale="85000" lnSpcReduction="10000"/>
          </a:bodyPr>
          <a:lstStyle/>
          <a:p>
            <a:r>
              <a:rPr lang="en-US" dirty="0" smtClean="0"/>
              <a:t>The Mars </a:t>
            </a:r>
            <a:r>
              <a:rPr lang="en-US" dirty="0" err="1" smtClean="0"/>
              <a:t>CubeSat</a:t>
            </a:r>
            <a:r>
              <a:rPr lang="en-US" dirty="0" smtClean="0"/>
              <a:t> design will advance the </a:t>
            </a:r>
            <a:r>
              <a:rPr lang="en-US" dirty="0" err="1" smtClean="0"/>
              <a:t>CubeSat</a:t>
            </a:r>
            <a:r>
              <a:rPr lang="en-US" dirty="0" smtClean="0"/>
              <a:t> standard for radiation tolerance to enable a two Mars-year baseline mission</a:t>
            </a:r>
          </a:p>
          <a:p>
            <a:r>
              <a:rPr lang="en-US" dirty="0" smtClean="0"/>
              <a:t>Approaches to radiation mitigation:</a:t>
            </a:r>
          </a:p>
          <a:p>
            <a:pPr lvl="1"/>
            <a:r>
              <a:rPr lang="en-US" dirty="0" smtClean="0"/>
              <a:t>Shielding</a:t>
            </a:r>
          </a:p>
          <a:p>
            <a:pPr lvl="1"/>
            <a:r>
              <a:rPr lang="en-US" dirty="0" smtClean="0"/>
              <a:t>Radiation hardened electronics</a:t>
            </a:r>
          </a:p>
          <a:p>
            <a:pPr lvl="1"/>
            <a:r>
              <a:rPr lang="en-US" dirty="0" smtClean="0"/>
              <a:t>Selected hardware redundancy</a:t>
            </a:r>
          </a:p>
          <a:p>
            <a:pPr lvl="1"/>
            <a:r>
              <a:rPr lang="en-US" dirty="0" smtClean="0"/>
              <a:t>Software redundancy</a:t>
            </a:r>
          </a:p>
          <a:p>
            <a:pPr lvl="1"/>
            <a:r>
              <a:rPr lang="en-US" dirty="0" smtClean="0"/>
              <a:t>Memory scrubbing</a:t>
            </a:r>
          </a:p>
          <a:p>
            <a:pPr lvl="1"/>
            <a:r>
              <a:rPr lang="en-US" dirty="0" smtClean="0"/>
              <a:t>Fault tolerance by design</a:t>
            </a:r>
            <a:endParaRPr lang="en-US" dirty="0"/>
          </a:p>
        </p:txBody>
      </p:sp>
      <p:sp>
        <p:nvSpPr>
          <p:cNvPr id="4" name="Slide Number Placeholder 3"/>
          <p:cNvSpPr>
            <a:spLocks noGrp="1"/>
          </p:cNvSpPr>
          <p:nvPr>
            <p:ph type="sldNum" sz="quarter" idx="4294967295"/>
          </p:nvPr>
        </p:nvSpPr>
        <p:spPr>
          <a:xfrm>
            <a:off x="7787640" y="8466667"/>
            <a:ext cx="3413760" cy="486833"/>
          </a:xfrm>
          <a:prstGeom prst="rect">
            <a:avLst/>
          </a:prstGeom>
        </p:spPr>
        <p:txBody>
          <a:bodyPr/>
          <a:lstStyle/>
          <a:p>
            <a:fld id="{C293C775-0233-47A9-932A-C5BFCD1F1B09}" type="slidenum">
              <a:rPr lang="en-US" smtClean="0"/>
              <a:pPr/>
              <a:t>39</a:t>
            </a:fld>
            <a:endParaRPr lang="en-US"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13690" y="4522970"/>
            <a:ext cx="2876091" cy="28746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11501017" y="7467600"/>
            <a:ext cx="3129383" cy="253916"/>
          </a:xfrm>
          <a:prstGeom prst="rect">
            <a:avLst/>
          </a:prstGeom>
          <a:noFill/>
        </p:spPr>
        <p:txBody>
          <a:bodyPr wrap="none" rtlCol="0">
            <a:spAutoFit/>
          </a:bodyPr>
          <a:lstStyle/>
          <a:p>
            <a:r>
              <a:rPr lang="en-US" sz="1050" dirty="0" smtClean="0"/>
              <a:t>Source:  </a:t>
            </a:r>
            <a:r>
              <a:rPr lang="en-US" sz="1050" dirty="0" err="1" smtClean="0"/>
              <a:t>Cressler</a:t>
            </a:r>
            <a:r>
              <a:rPr lang="en-US" sz="1050" dirty="0" smtClean="0"/>
              <a:t>, </a:t>
            </a:r>
            <a:r>
              <a:rPr lang="en-US" sz="1050" i="1" dirty="0" smtClean="0"/>
              <a:t>Radiation effects in </a:t>
            </a:r>
            <a:r>
              <a:rPr lang="en-US" sz="1050" i="1" dirty="0" err="1" smtClean="0"/>
              <a:t>SiGe</a:t>
            </a:r>
            <a:r>
              <a:rPr lang="en-US" sz="1050" i="1" dirty="0" smtClean="0"/>
              <a:t> Technology</a:t>
            </a:r>
            <a:endParaRPr lang="en-US" sz="1050" dirty="0"/>
          </a:p>
        </p:txBody>
      </p:sp>
      <p:pic>
        <p:nvPicPr>
          <p:cNvPr id="11" name="Picture 2" descr="http://m.eet.com/media/1117635/virtex5qv-chip.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912286" y="1600200"/>
            <a:ext cx="3718114" cy="2124635"/>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13397370" y="3759015"/>
            <a:ext cx="1220206" cy="246221"/>
          </a:xfrm>
          <a:prstGeom prst="rect">
            <a:avLst/>
          </a:prstGeom>
          <a:noFill/>
        </p:spPr>
        <p:txBody>
          <a:bodyPr wrap="none" rtlCol="0">
            <a:spAutoFit/>
          </a:bodyPr>
          <a:lstStyle/>
          <a:p>
            <a:r>
              <a:rPr lang="en-US" sz="1000" dirty="0" smtClean="0"/>
              <a:t>Image Credit:  Xilinx</a:t>
            </a:r>
            <a:endParaRPr lang="en-US" sz="1000" dirty="0"/>
          </a:p>
        </p:txBody>
      </p:sp>
    </p:spTree>
    <p:extLst>
      <p:ext uri="{BB962C8B-B14F-4D97-AF65-F5344CB8AC3E}">
        <p14:creationId xmlns:p14="http://schemas.microsoft.com/office/powerpoint/2010/main" val="1278439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Mars </a:t>
            </a:r>
            <a:r>
              <a:rPr lang="en-US" dirty="0" err="1" smtClean="0"/>
              <a:t>Aerocapture</a:t>
            </a:r>
            <a:r>
              <a:rPr lang="en-US" dirty="0" smtClean="0"/>
              <a:t> Concept</a:t>
            </a:r>
            <a:endParaRPr lang="en-US" dirty="0"/>
          </a:p>
        </p:txBody>
      </p:sp>
      <p:sp>
        <p:nvSpPr>
          <p:cNvPr id="9" name="Slide Number Placeholder 8"/>
          <p:cNvSpPr>
            <a:spLocks noGrp="1"/>
          </p:cNvSpPr>
          <p:nvPr>
            <p:ph type="sldNum" sz="quarter" idx="11"/>
          </p:nvPr>
        </p:nvSpPr>
        <p:spPr/>
        <p:txBody>
          <a:bodyPr/>
          <a:lstStyle/>
          <a:p>
            <a:fld id="{C293C775-0233-47A9-932A-C5BFCD1F1B09}" type="slidenum">
              <a:rPr lang="en-US" smtClean="0"/>
              <a:pPr/>
              <a:t>40</a:t>
            </a:fld>
            <a:endParaRPr lang="en-US" dirty="0"/>
          </a:p>
        </p:txBody>
      </p:sp>
      <p:pic>
        <p:nvPicPr>
          <p:cNvPr id="4" name="Picture 3"/>
          <p:cNvPicPr>
            <a:picLocks noChangeAspect="1"/>
          </p:cNvPicPr>
          <p:nvPr/>
        </p:nvPicPr>
        <p:blipFill>
          <a:blip r:embed="rId2"/>
          <a:stretch>
            <a:fillRect/>
          </a:stretch>
        </p:blipFill>
        <p:spPr>
          <a:xfrm>
            <a:off x="3061856" y="1676401"/>
            <a:ext cx="11263744" cy="6923890"/>
          </a:xfrm>
          <a:prstGeom prst="rect">
            <a:avLst/>
          </a:prstGeom>
          <a:solidFill>
            <a:schemeClr val="bg1"/>
          </a:solidFill>
        </p:spPr>
      </p:pic>
    </p:spTree>
    <p:extLst>
      <p:ext uri="{BB962C8B-B14F-4D97-AF65-F5344CB8AC3E}">
        <p14:creationId xmlns:p14="http://schemas.microsoft.com/office/powerpoint/2010/main" val="33298492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noAutofit/>
          </a:bodyPr>
          <a:lstStyle/>
          <a:p>
            <a:r>
              <a:rPr lang="en-US" sz="4000" dirty="0"/>
              <a:t>Equatorial Surface Asset Coverage Plot:</a:t>
            </a:r>
            <a:br>
              <a:rPr lang="en-US" sz="4000" dirty="0"/>
            </a:br>
            <a:r>
              <a:rPr lang="en-US" sz="4000" dirty="0"/>
              <a:t>0° Inclination Constellation</a:t>
            </a:r>
          </a:p>
        </p:txBody>
      </p:sp>
      <p:sp>
        <p:nvSpPr>
          <p:cNvPr id="22" name="Slide Number Placeholder 21"/>
          <p:cNvSpPr>
            <a:spLocks noGrp="1"/>
          </p:cNvSpPr>
          <p:nvPr>
            <p:ph type="sldNum" sz="quarter" idx="11"/>
          </p:nvPr>
        </p:nvSpPr>
        <p:spPr/>
        <p:txBody>
          <a:bodyPr/>
          <a:lstStyle/>
          <a:p>
            <a:fld id="{C293C775-0233-47A9-932A-C5BFCD1F1B09}" type="slidenum">
              <a:rPr lang="en-US" smtClean="0"/>
              <a:pPr/>
              <a:t>41</a:t>
            </a:fld>
            <a:endParaRPr lang="en-US" dirty="0"/>
          </a:p>
        </p:txBody>
      </p:sp>
      <p:pic>
        <p:nvPicPr>
          <p:cNvPr id="8" name="Picture 7"/>
          <p:cNvPicPr>
            <a:picLocks noChangeAspect="1"/>
          </p:cNvPicPr>
          <p:nvPr/>
        </p:nvPicPr>
        <p:blipFill rotWithShape="1">
          <a:blip r:embed="rId3"/>
          <a:srcRect l="19837" t="3077" r="4422" b="8973"/>
          <a:stretch/>
        </p:blipFill>
        <p:spPr>
          <a:xfrm>
            <a:off x="3886200" y="1828801"/>
            <a:ext cx="10632052" cy="3810000"/>
          </a:xfrm>
          <a:prstGeom prst="rect">
            <a:avLst/>
          </a:prstGeom>
        </p:spPr>
      </p:pic>
      <p:sp>
        <p:nvSpPr>
          <p:cNvPr id="10" name="TextBox 9"/>
          <p:cNvSpPr txBox="1"/>
          <p:nvPr/>
        </p:nvSpPr>
        <p:spPr>
          <a:xfrm>
            <a:off x="2913832" y="4450669"/>
            <a:ext cx="927519" cy="369332"/>
          </a:xfrm>
          <a:prstGeom prst="rect">
            <a:avLst/>
          </a:prstGeom>
          <a:noFill/>
        </p:spPr>
        <p:txBody>
          <a:bodyPr wrap="square" rtlCol="0">
            <a:spAutoFit/>
          </a:bodyPr>
          <a:lstStyle/>
          <a:p>
            <a:pPr algn="ctr"/>
            <a:r>
              <a:rPr lang="en-US" sz="1800" b="1" dirty="0" smtClean="0">
                <a:solidFill>
                  <a:srgbClr val="FF89FF"/>
                </a:solidFill>
              </a:rPr>
              <a:t>MAVEN</a:t>
            </a:r>
            <a:endParaRPr lang="en-US" sz="1800" b="1" dirty="0">
              <a:solidFill>
                <a:srgbClr val="FF89FF"/>
              </a:solidFill>
            </a:endParaRPr>
          </a:p>
        </p:txBody>
      </p:sp>
      <p:sp>
        <p:nvSpPr>
          <p:cNvPr id="11" name="TextBox 10"/>
          <p:cNvSpPr txBox="1"/>
          <p:nvPr/>
        </p:nvSpPr>
        <p:spPr>
          <a:xfrm>
            <a:off x="2743200" y="3884020"/>
            <a:ext cx="1268787" cy="369332"/>
          </a:xfrm>
          <a:prstGeom prst="rect">
            <a:avLst/>
          </a:prstGeom>
          <a:noFill/>
        </p:spPr>
        <p:txBody>
          <a:bodyPr wrap="square" rtlCol="0">
            <a:spAutoFit/>
          </a:bodyPr>
          <a:lstStyle/>
          <a:p>
            <a:pPr algn="ctr"/>
            <a:r>
              <a:rPr lang="en-US" sz="1800" b="1" dirty="0" smtClean="0">
                <a:solidFill>
                  <a:srgbClr val="FFFF69"/>
                </a:solidFill>
              </a:rPr>
              <a:t>CubeSat 4</a:t>
            </a:r>
            <a:endParaRPr lang="en-US" sz="1800" b="1" dirty="0">
              <a:solidFill>
                <a:srgbClr val="FFFF69"/>
              </a:solidFill>
            </a:endParaRPr>
          </a:p>
        </p:txBody>
      </p:sp>
      <p:sp>
        <p:nvSpPr>
          <p:cNvPr id="12" name="TextBox 11"/>
          <p:cNvSpPr txBox="1"/>
          <p:nvPr/>
        </p:nvSpPr>
        <p:spPr>
          <a:xfrm>
            <a:off x="2691793" y="5106899"/>
            <a:ext cx="1371599" cy="369332"/>
          </a:xfrm>
          <a:prstGeom prst="rect">
            <a:avLst/>
          </a:prstGeom>
          <a:noFill/>
        </p:spPr>
        <p:txBody>
          <a:bodyPr wrap="square" rtlCol="0">
            <a:spAutoFit/>
          </a:bodyPr>
          <a:lstStyle/>
          <a:p>
            <a:pPr algn="ctr"/>
            <a:r>
              <a:rPr lang="en-US" sz="1800" b="1" dirty="0" smtClean="0">
                <a:solidFill>
                  <a:srgbClr val="4D72E2"/>
                </a:solidFill>
              </a:rPr>
              <a:t>MTO</a:t>
            </a:r>
            <a:endParaRPr lang="en-US" sz="1800" b="1" dirty="0">
              <a:solidFill>
                <a:srgbClr val="4D72E2"/>
              </a:solidFill>
            </a:endParaRPr>
          </a:p>
        </p:txBody>
      </p:sp>
      <p:sp>
        <p:nvSpPr>
          <p:cNvPr id="13" name="TextBox 12"/>
          <p:cNvSpPr txBox="1"/>
          <p:nvPr/>
        </p:nvSpPr>
        <p:spPr>
          <a:xfrm>
            <a:off x="2685361" y="3239955"/>
            <a:ext cx="1268788" cy="369332"/>
          </a:xfrm>
          <a:prstGeom prst="rect">
            <a:avLst/>
          </a:prstGeom>
          <a:noFill/>
        </p:spPr>
        <p:txBody>
          <a:bodyPr wrap="square" rtlCol="0">
            <a:spAutoFit/>
          </a:bodyPr>
          <a:lstStyle/>
          <a:p>
            <a:pPr algn="ctr"/>
            <a:r>
              <a:rPr lang="en-US" sz="1800" b="1" dirty="0" smtClean="0">
                <a:solidFill>
                  <a:srgbClr val="0000FF"/>
                </a:solidFill>
              </a:rPr>
              <a:t>CubeSat 3</a:t>
            </a:r>
            <a:endParaRPr lang="en-US" sz="1800" b="1" dirty="0">
              <a:solidFill>
                <a:srgbClr val="0000FF"/>
              </a:solidFill>
            </a:endParaRPr>
          </a:p>
        </p:txBody>
      </p:sp>
      <p:sp>
        <p:nvSpPr>
          <p:cNvPr id="14" name="TextBox 13"/>
          <p:cNvSpPr txBox="1"/>
          <p:nvPr/>
        </p:nvSpPr>
        <p:spPr>
          <a:xfrm>
            <a:off x="2700528" y="2595890"/>
            <a:ext cx="1268789" cy="369332"/>
          </a:xfrm>
          <a:prstGeom prst="rect">
            <a:avLst/>
          </a:prstGeom>
          <a:noFill/>
        </p:spPr>
        <p:txBody>
          <a:bodyPr wrap="square" rtlCol="0">
            <a:spAutoFit/>
          </a:bodyPr>
          <a:lstStyle/>
          <a:p>
            <a:pPr algn="ctr"/>
            <a:r>
              <a:rPr lang="en-US" sz="1800" b="1" dirty="0" smtClean="0">
                <a:solidFill>
                  <a:srgbClr val="FF0000"/>
                </a:solidFill>
              </a:rPr>
              <a:t>CubeSat </a:t>
            </a:r>
            <a:r>
              <a:rPr lang="en-US" sz="1800" b="1" dirty="0">
                <a:solidFill>
                  <a:srgbClr val="FF0000"/>
                </a:solidFill>
              </a:rPr>
              <a:t>2</a:t>
            </a:r>
          </a:p>
        </p:txBody>
      </p:sp>
      <p:sp>
        <p:nvSpPr>
          <p:cNvPr id="15" name="TextBox 14"/>
          <p:cNvSpPr txBox="1"/>
          <p:nvPr/>
        </p:nvSpPr>
        <p:spPr>
          <a:xfrm>
            <a:off x="2706624" y="2006024"/>
            <a:ext cx="1268789" cy="369332"/>
          </a:xfrm>
          <a:prstGeom prst="rect">
            <a:avLst/>
          </a:prstGeom>
          <a:noFill/>
        </p:spPr>
        <p:txBody>
          <a:bodyPr wrap="square" rtlCol="0">
            <a:spAutoFit/>
          </a:bodyPr>
          <a:lstStyle/>
          <a:p>
            <a:pPr algn="ctr"/>
            <a:r>
              <a:rPr lang="en-US" sz="1800" b="1" dirty="0" smtClean="0">
                <a:solidFill>
                  <a:srgbClr val="7CCAFA"/>
                </a:solidFill>
              </a:rPr>
              <a:t>CubeSat 1</a:t>
            </a:r>
            <a:endParaRPr lang="en-US" sz="1800" b="1" dirty="0">
              <a:solidFill>
                <a:srgbClr val="7CCAFA"/>
              </a:solidFill>
            </a:endParaRPr>
          </a:p>
        </p:txBody>
      </p:sp>
      <p:sp>
        <p:nvSpPr>
          <p:cNvPr id="16" name="Content Placeholder 2"/>
          <p:cNvSpPr>
            <a:spLocks noGrp="1"/>
          </p:cNvSpPr>
          <p:nvPr>
            <p:ph idx="1"/>
          </p:nvPr>
        </p:nvSpPr>
        <p:spPr>
          <a:xfrm>
            <a:off x="2773680" y="6133017"/>
            <a:ext cx="11887200" cy="2438398"/>
          </a:xfrm>
        </p:spPr>
        <p:txBody>
          <a:bodyPr>
            <a:normAutofit/>
          </a:bodyPr>
          <a:lstStyle/>
          <a:p>
            <a:r>
              <a:rPr lang="en-US" sz="3200" dirty="0" smtClean="0"/>
              <a:t>Full coverage of equatorial surface assets</a:t>
            </a:r>
          </a:p>
          <a:p>
            <a:pPr lvl="1"/>
            <a:r>
              <a:rPr lang="en-US" sz="2400" dirty="0" smtClean="0"/>
              <a:t>Maximum access gap time of 14 mins between different relays</a:t>
            </a:r>
          </a:p>
          <a:p>
            <a:r>
              <a:rPr lang="en-US" sz="3000" dirty="0" smtClean="0"/>
              <a:t>CubeSat Relay averages 45 passes/Sol compared to MTO, 4 passes/Sol</a:t>
            </a:r>
          </a:p>
        </p:txBody>
      </p:sp>
    </p:spTree>
    <p:extLst>
      <p:ext uri="{BB962C8B-B14F-4D97-AF65-F5344CB8AC3E}">
        <p14:creationId xmlns:p14="http://schemas.microsoft.com/office/powerpoint/2010/main" val="34508865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710" y="-20877"/>
            <a:ext cx="11887200" cy="1524000"/>
          </a:xfrm>
        </p:spPr>
        <p:txBody>
          <a:bodyPr/>
          <a:lstStyle/>
          <a:p>
            <a:r>
              <a:rPr lang="en-US" dirty="0" smtClean="0"/>
              <a:t>Mars Ephemeris Data Analysis</a:t>
            </a:r>
            <a:endParaRPr lang="en-US" dirty="0"/>
          </a:p>
        </p:txBody>
      </p:sp>
      <p:graphicFrame>
        <p:nvGraphicFramePr>
          <p:cNvPr id="8" name="Chart 7"/>
          <p:cNvGraphicFramePr>
            <a:graphicFrameLocks/>
          </p:cNvGraphicFramePr>
          <p:nvPr>
            <p:extLst>
              <p:ext uri="{D42A27DB-BD31-4B8C-83A1-F6EECF244321}">
                <p14:modId xmlns:p14="http://schemas.microsoft.com/office/powerpoint/2010/main" val="1564810898"/>
              </p:ext>
            </p:extLst>
          </p:nvPr>
        </p:nvGraphicFramePr>
        <p:xfrm>
          <a:off x="3429000" y="1600200"/>
          <a:ext cx="10363198" cy="5638800"/>
        </p:xfrm>
        <a:graphic>
          <a:graphicData uri="http://schemas.openxmlformats.org/drawingml/2006/chart">
            <c:chart xmlns:c="http://schemas.openxmlformats.org/drawingml/2006/chart" xmlns:r="http://schemas.openxmlformats.org/officeDocument/2006/relationships" r:id="rId2"/>
          </a:graphicData>
        </a:graphic>
      </p:graphicFrame>
      <p:sp>
        <p:nvSpPr>
          <p:cNvPr id="5" name="Date Placeholder 4"/>
          <p:cNvSpPr>
            <a:spLocks noGrp="1"/>
          </p:cNvSpPr>
          <p:nvPr>
            <p:ph type="dt" sz="half" idx="4294967295"/>
          </p:nvPr>
        </p:nvSpPr>
        <p:spPr>
          <a:xfrm>
            <a:off x="3429000" y="8475138"/>
            <a:ext cx="3413760" cy="486833"/>
          </a:xfrm>
          <a:prstGeom prst="rect">
            <a:avLst/>
          </a:prstGeom>
        </p:spPr>
        <p:txBody>
          <a:bodyPr lIns="91417" tIns="45709" rIns="91417" bIns="45709"/>
          <a:lstStyle/>
          <a:p>
            <a:fld id="{F81107E7-E7E0-44BC-AD51-C6DC305E8691}" type="datetime1">
              <a:rPr lang="en-US" smtClean="0"/>
              <a:pPr/>
              <a:t>4/18/2016</a:t>
            </a:fld>
            <a:endParaRPr lang="en-US"/>
          </a:p>
        </p:txBody>
      </p:sp>
      <p:sp>
        <p:nvSpPr>
          <p:cNvPr id="9" name="Slide Number Placeholder 8"/>
          <p:cNvSpPr>
            <a:spLocks noGrp="1"/>
          </p:cNvSpPr>
          <p:nvPr>
            <p:ph type="sldNum" sz="quarter" idx="11"/>
          </p:nvPr>
        </p:nvSpPr>
        <p:spPr/>
        <p:txBody>
          <a:bodyPr/>
          <a:lstStyle/>
          <a:p>
            <a:fld id="{C293C775-0233-47A9-932A-C5BFCD1F1B09}" type="slidenum">
              <a:rPr lang="en-US" smtClean="0"/>
              <a:pPr/>
              <a:t>42</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80300451"/>
              </p:ext>
            </p:extLst>
          </p:nvPr>
        </p:nvGraphicFramePr>
        <p:xfrm>
          <a:off x="6248400" y="7336077"/>
          <a:ext cx="5257800" cy="1634331"/>
        </p:xfrm>
        <a:graphic>
          <a:graphicData uri="http://schemas.openxmlformats.org/drawingml/2006/table">
            <a:tbl>
              <a:tblPr bandRow="1">
                <a:tableStyleId>{5C22544A-7EE6-4342-B048-85BDC9FD1C3A}</a:tableStyleId>
              </a:tblPr>
              <a:tblGrid>
                <a:gridCol w="4033381"/>
                <a:gridCol w="1224419"/>
              </a:tblGrid>
              <a:tr h="544777">
                <a:tc>
                  <a:txBody>
                    <a:bodyPr/>
                    <a:lstStyle/>
                    <a:p>
                      <a:pPr algn="ctr" fontAlgn="b"/>
                      <a:r>
                        <a:rPr lang="en-US" sz="2400" u="none" strike="noStrike" dirty="0">
                          <a:solidFill>
                            <a:schemeClr val="tx2"/>
                          </a:solidFill>
                          <a:effectLst/>
                        </a:rPr>
                        <a:t>Max Earth-Mars </a:t>
                      </a:r>
                      <a:r>
                        <a:rPr lang="en-US" sz="2400" u="none" strike="noStrike" dirty="0" smtClean="0">
                          <a:solidFill>
                            <a:schemeClr val="tx2"/>
                          </a:solidFill>
                          <a:effectLst/>
                        </a:rPr>
                        <a:t>Distance (AU)</a:t>
                      </a:r>
                      <a:endParaRPr lang="en-US" sz="2400" b="0" i="0" u="none" strike="noStrike" dirty="0">
                        <a:solidFill>
                          <a:schemeClr val="tx2"/>
                        </a:solidFill>
                        <a:effectLst/>
                        <a:latin typeface="Calibri"/>
                      </a:endParaRPr>
                    </a:p>
                  </a:txBody>
                  <a:tcPr marL="7621" marR="7621"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400" u="none" strike="noStrike" dirty="0">
                          <a:solidFill>
                            <a:schemeClr val="tx2"/>
                          </a:solidFill>
                          <a:effectLst/>
                        </a:rPr>
                        <a:t>2.64</a:t>
                      </a:r>
                      <a:endParaRPr lang="en-US" sz="2400" b="0" i="0" u="none" strike="noStrike" dirty="0">
                        <a:solidFill>
                          <a:schemeClr val="tx2"/>
                        </a:solidFill>
                        <a:effectLst/>
                        <a:latin typeface="Calibri"/>
                      </a:endParaRPr>
                    </a:p>
                  </a:txBody>
                  <a:tcPr marL="7621" marR="7621"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pPr algn="ctr" fontAlgn="b"/>
                      <a:r>
                        <a:rPr lang="en-US" sz="2400" u="none" strike="noStrike" dirty="0">
                          <a:solidFill>
                            <a:schemeClr val="tx2"/>
                          </a:solidFill>
                          <a:effectLst/>
                        </a:rPr>
                        <a:t>Min Earth-Mars </a:t>
                      </a:r>
                      <a:r>
                        <a:rPr lang="en-US" sz="2400" u="none" strike="noStrike" dirty="0" smtClean="0">
                          <a:solidFill>
                            <a:schemeClr val="tx2"/>
                          </a:solidFill>
                          <a:effectLst/>
                        </a:rPr>
                        <a:t>Distance (AU)</a:t>
                      </a:r>
                      <a:endParaRPr lang="en-US" sz="2400" b="0" i="0" u="none" strike="noStrike" dirty="0">
                        <a:solidFill>
                          <a:schemeClr val="tx2"/>
                        </a:solidFill>
                        <a:effectLst/>
                        <a:latin typeface="Calibri"/>
                      </a:endParaRPr>
                    </a:p>
                  </a:txBody>
                  <a:tcPr marL="7621" marR="7621"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400" u="none" strike="noStrike" dirty="0">
                          <a:solidFill>
                            <a:schemeClr val="tx2"/>
                          </a:solidFill>
                          <a:effectLst/>
                        </a:rPr>
                        <a:t>0.41</a:t>
                      </a:r>
                      <a:endParaRPr lang="en-US" sz="2400" b="0" i="0" u="none" strike="noStrike" dirty="0">
                        <a:solidFill>
                          <a:schemeClr val="tx2"/>
                        </a:solidFill>
                        <a:effectLst/>
                        <a:latin typeface="Calibri"/>
                      </a:endParaRPr>
                    </a:p>
                  </a:txBody>
                  <a:tcPr marL="7621" marR="7621"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777">
                <a:tc>
                  <a:txBody>
                    <a:bodyPr/>
                    <a:lstStyle/>
                    <a:p>
                      <a:pPr algn="ctr" fontAlgn="b"/>
                      <a:r>
                        <a:rPr lang="en-US" sz="2400" u="none" strike="noStrike" dirty="0">
                          <a:solidFill>
                            <a:schemeClr val="tx2"/>
                          </a:solidFill>
                          <a:effectLst/>
                        </a:rPr>
                        <a:t>Max Phase </a:t>
                      </a:r>
                      <a:r>
                        <a:rPr lang="en-US" sz="2400" u="none" strike="noStrike" dirty="0" smtClean="0">
                          <a:solidFill>
                            <a:schemeClr val="tx2"/>
                          </a:solidFill>
                          <a:effectLst/>
                        </a:rPr>
                        <a:t>Angle (</a:t>
                      </a:r>
                      <a:r>
                        <a:rPr lang="en-US" sz="2400" u="none" strike="noStrike" dirty="0" smtClean="0">
                          <a:solidFill>
                            <a:schemeClr val="tx2"/>
                          </a:solidFill>
                          <a:effectLst/>
                          <a:latin typeface="Calibri"/>
                        </a:rPr>
                        <a:t>°)</a:t>
                      </a:r>
                      <a:endParaRPr lang="en-US" sz="2400" b="0" i="0" u="none" strike="noStrike" dirty="0">
                        <a:solidFill>
                          <a:schemeClr val="tx2"/>
                        </a:solidFill>
                        <a:effectLst/>
                        <a:latin typeface="Calibri"/>
                      </a:endParaRPr>
                    </a:p>
                  </a:txBody>
                  <a:tcPr marL="7621" marR="7621"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400" u="none" strike="noStrike" dirty="0">
                          <a:solidFill>
                            <a:schemeClr val="tx2"/>
                          </a:solidFill>
                          <a:effectLst/>
                        </a:rPr>
                        <a:t>46.594</a:t>
                      </a:r>
                      <a:endParaRPr lang="en-US" sz="2400" b="0" i="0" u="none" strike="noStrike" dirty="0">
                        <a:solidFill>
                          <a:schemeClr val="tx2"/>
                        </a:solidFill>
                        <a:effectLst/>
                        <a:latin typeface="Calibri"/>
                      </a:endParaRPr>
                    </a:p>
                  </a:txBody>
                  <a:tcPr marL="7621" marR="7621"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959994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eorgia Tech">
      <a:dk1>
        <a:srgbClr val="808080"/>
      </a:dk1>
      <a:lt1>
        <a:srgbClr val="FFFFFF"/>
      </a:lt1>
      <a:dk2>
        <a:srgbClr val="000000"/>
      </a:dk2>
      <a:lt2>
        <a:srgbClr val="BC9B6A"/>
      </a:lt2>
      <a:accent1>
        <a:srgbClr val="EEB211"/>
      </a:accent1>
      <a:accent2>
        <a:srgbClr val="002B54"/>
      </a:accent2>
      <a:accent3>
        <a:srgbClr val="AAAAAA"/>
      </a:accent3>
      <a:accent4>
        <a:srgbClr val="DADADA"/>
      </a:accent4>
      <a:accent5>
        <a:srgbClr val="F5D5AA"/>
      </a:accent5>
      <a:accent6>
        <a:srgbClr val="00264B"/>
      </a:accent6>
      <a:hlink>
        <a:srgbClr val="EEDFB5"/>
      </a:hlink>
      <a:folHlink>
        <a:srgbClr val="C5D6E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44005</TotalTime>
  <Words>4882</Words>
  <Application>Microsoft Office PowerPoint</Application>
  <PresentationFormat>Custom</PresentationFormat>
  <Paragraphs>1171</Paragraphs>
  <Slides>42</Slides>
  <Notes>25</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55" baseType="lpstr">
      <vt:lpstr>ＭＳ Ｐゴシック</vt:lpstr>
      <vt:lpstr>Arial</vt:lpstr>
      <vt:lpstr>Calibri</vt:lpstr>
      <vt:lpstr>Calibri Light</vt:lpstr>
      <vt:lpstr>Courier New</vt:lpstr>
      <vt:lpstr>Lucida Grande</vt:lpstr>
      <vt:lpstr>Symbol</vt:lpstr>
      <vt:lpstr>Times</vt:lpstr>
      <vt:lpstr>Times New Roman</vt:lpstr>
      <vt:lpstr>Wingdings</vt:lpstr>
      <vt:lpstr>Office Theme</vt:lpstr>
      <vt:lpstr>1_Office Theme</vt:lpstr>
      <vt:lpstr>Equation</vt:lpstr>
      <vt:lpstr>Mars Telecommunications  CubeSat Constellation Relay</vt:lpstr>
      <vt:lpstr>Mars Telecom Investigation Team</vt:lpstr>
      <vt:lpstr>Concept Overview</vt:lpstr>
      <vt:lpstr>Mars Mission Architecture</vt:lpstr>
      <vt:lpstr>Telecom Relay Architecture</vt:lpstr>
      <vt:lpstr> Orbit Timeline &amp; Data Return Strategy</vt:lpstr>
      <vt:lpstr>Flight System Deployed Configuration</vt:lpstr>
      <vt:lpstr>Flight System Exploded View</vt:lpstr>
      <vt:lpstr>Master Equipment List</vt:lpstr>
      <vt:lpstr>Telecom Analysis Assumptions</vt:lpstr>
      <vt:lpstr>Communications Opportunities</vt:lpstr>
      <vt:lpstr>Equatorial Surface Asset Coverage Plot</vt:lpstr>
      <vt:lpstr>4-CubeSat Constellation Return Link Capability</vt:lpstr>
      <vt:lpstr>Technical Risks</vt:lpstr>
      <vt:lpstr>Conclusions</vt:lpstr>
      <vt:lpstr>Questions?</vt:lpstr>
      <vt:lpstr>Backup Slides</vt:lpstr>
      <vt:lpstr>Key Driving Requirements</vt:lpstr>
      <vt:lpstr>Telecommunications</vt:lpstr>
      <vt:lpstr>Structure</vt:lpstr>
      <vt:lpstr>Electrical Power Subsystem</vt:lpstr>
      <vt:lpstr>Attitude Determination &amp; Control</vt:lpstr>
      <vt:lpstr>Propulsion</vt:lpstr>
      <vt:lpstr>Command &amp; Data Handling</vt:lpstr>
      <vt:lpstr>Propellant Budget</vt:lpstr>
      <vt:lpstr>Power Budget</vt:lpstr>
      <vt:lpstr>Battery Charge Cycle DoD Analysis</vt:lpstr>
      <vt:lpstr>Thermal Control</vt:lpstr>
      <vt:lpstr>Thermal Control – Orbit In A Life Analysis</vt:lpstr>
      <vt:lpstr>Equatorial Surface Asset Coverage Plot</vt:lpstr>
      <vt:lpstr>4-CubeSat Constellation Return Link Capability</vt:lpstr>
      <vt:lpstr>DTE Return Link Budget</vt:lpstr>
      <vt:lpstr>DFE Forward Link Budget</vt:lpstr>
      <vt:lpstr>UHF Crosslink Return Link Budget</vt:lpstr>
      <vt:lpstr>UHF Crosslink Forward Link Budget</vt:lpstr>
      <vt:lpstr>Surface-to-CubeSat Return Link Budget</vt:lpstr>
      <vt:lpstr>CubeSat-to-Surface Forward Link Budget</vt:lpstr>
      <vt:lpstr>Flight System Deployed Configuration (KaPDA Version)</vt:lpstr>
      <vt:lpstr>Radiation Mitigation</vt:lpstr>
      <vt:lpstr>Mars Aerocapture Concept</vt:lpstr>
      <vt:lpstr>Equatorial Surface Asset Coverage Plot: 0° Inclination Constellation</vt:lpstr>
      <vt:lpstr>Mars Ephemeris Data Analysis</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Rohan</dc:creator>
  <cp:lastModifiedBy>Swapnil</cp:lastModifiedBy>
  <cp:revision>912</cp:revision>
  <dcterms:created xsi:type="dcterms:W3CDTF">2015-11-17T15:24:38Z</dcterms:created>
  <dcterms:modified xsi:type="dcterms:W3CDTF">2016-04-18T21:06:11Z</dcterms:modified>
</cp:coreProperties>
</file>