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sldIdLst>
    <p:sldId id="256" r:id="rId2"/>
    <p:sldId id="257" r:id="rId3"/>
    <p:sldId id="258" r:id="rId4"/>
    <p:sldId id="264" r:id="rId5"/>
    <p:sldId id="268" r:id="rId6"/>
    <p:sldId id="269" r:id="rId7"/>
    <p:sldId id="272" r:id="rId8"/>
    <p:sldId id="273" r:id="rId9"/>
    <p:sldId id="276" r:id="rId10"/>
    <p:sldId id="278" r:id="rId11"/>
    <p:sldId id="274" r:id="rId12"/>
    <p:sldId id="275" r:id="rId13"/>
    <p:sldId id="277" r:id="rId14"/>
    <p:sldId id="259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800"/>
            </a:pPr>
            <a:r>
              <a:rPr lang="en-US" sz="1400" dirty="0"/>
              <a:t>Directivity (</a:t>
            </a:r>
            <a:r>
              <a:rPr lang="en-US" sz="1400" dirty="0" err="1"/>
              <a:t>dBi</a:t>
            </a:r>
            <a:r>
              <a:rPr lang="en-US" sz="1400" dirty="0"/>
              <a:t>) profile</a:t>
            </a:r>
          </a:p>
        </c:rich>
      </c:tx>
      <c:layout>
        <c:manualLayout>
          <c:xMode val="edge"/>
          <c:yMode val="edge"/>
          <c:x val="0.23971517535026496"/>
          <c:y val="1.213960911565968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5884099071517835E-2"/>
          <c:y val="0.13956072655097218"/>
          <c:w val="0.77002699867155078"/>
          <c:h val="0.82361499588670817"/>
        </c:manualLayout>
      </c:layout>
      <c:lineChart>
        <c:grouping val="standard"/>
        <c:varyColors val="0"/>
        <c:ser>
          <c:idx val="1"/>
          <c:order val="0"/>
          <c:tx>
            <c:v>cp2</c:v>
          </c:tx>
          <c:marker>
            <c:symbol val="none"/>
          </c:marker>
          <c:cat>
            <c:numRef>
              <c:f>'CP Elevation = 0'!$A$3:$A$1203</c:f>
              <c:numCache>
                <c:formatCode>General</c:formatCode>
                <c:ptCount val="1201"/>
                <c:pt idx="0">
                  <c:v>-60</c:v>
                </c:pt>
                <c:pt idx="1">
                  <c:v>-59.9</c:v>
                </c:pt>
                <c:pt idx="2">
                  <c:v>-59.8</c:v>
                </c:pt>
                <c:pt idx="3">
                  <c:v>-59.7</c:v>
                </c:pt>
                <c:pt idx="4">
                  <c:v>-59.6</c:v>
                </c:pt>
                <c:pt idx="5">
                  <c:v>-59.5</c:v>
                </c:pt>
                <c:pt idx="6">
                  <c:v>-59.4</c:v>
                </c:pt>
                <c:pt idx="7">
                  <c:v>-59.3</c:v>
                </c:pt>
                <c:pt idx="8">
                  <c:v>-59.2</c:v>
                </c:pt>
                <c:pt idx="9">
                  <c:v>-59.1</c:v>
                </c:pt>
                <c:pt idx="10">
                  <c:v>-59</c:v>
                </c:pt>
                <c:pt idx="11">
                  <c:v>-58.9</c:v>
                </c:pt>
                <c:pt idx="12">
                  <c:v>-58.8</c:v>
                </c:pt>
                <c:pt idx="13">
                  <c:v>-58.7</c:v>
                </c:pt>
                <c:pt idx="14">
                  <c:v>-58.6</c:v>
                </c:pt>
                <c:pt idx="15">
                  <c:v>-58.5</c:v>
                </c:pt>
                <c:pt idx="16">
                  <c:v>-58.4</c:v>
                </c:pt>
                <c:pt idx="17">
                  <c:v>-58.3</c:v>
                </c:pt>
                <c:pt idx="18">
                  <c:v>-58.2</c:v>
                </c:pt>
                <c:pt idx="19">
                  <c:v>-58.1</c:v>
                </c:pt>
                <c:pt idx="20">
                  <c:v>-58</c:v>
                </c:pt>
                <c:pt idx="21">
                  <c:v>-57.9</c:v>
                </c:pt>
                <c:pt idx="22">
                  <c:v>-57.8</c:v>
                </c:pt>
                <c:pt idx="23">
                  <c:v>-57.7</c:v>
                </c:pt>
                <c:pt idx="24">
                  <c:v>-57.6</c:v>
                </c:pt>
                <c:pt idx="25">
                  <c:v>-57.5</c:v>
                </c:pt>
                <c:pt idx="26">
                  <c:v>-57.4</c:v>
                </c:pt>
                <c:pt idx="27">
                  <c:v>-57.3</c:v>
                </c:pt>
                <c:pt idx="28">
                  <c:v>-57.2</c:v>
                </c:pt>
                <c:pt idx="29">
                  <c:v>-57.1</c:v>
                </c:pt>
                <c:pt idx="30">
                  <c:v>-57</c:v>
                </c:pt>
                <c:pt idx="31">
                  <c:v>-56.9</c:v>
                </c:pt>
                <c:pt idx="32">
                  <c:v>-56.8</c:v>
                </c:pt>
                <c:pt idx="33">
                  <c:v>-56.7</c:v>
                </c:pt>
                <c:pt idx="34">
                  <c:v>-56.6</c:v>
                </c:pt>
                <c:pt idx="35">
                  <c:v>-56.5</c:v>
                </c:pt>
                <c:pt idx="36">
                  <c:v>-56.4</c:v>
                </c:pt>
                <c:pt idx="37">
                  <c:v>-56.3</c:v>
                </c:pt>
                <c:pt idx="38">
                  <c:v>-56.2</c:v>
                </c:pt>
                <c:pt idx="39">
                  <c:v>-56.1</c:v>
                </c:pt>
                <c:pt idx="40">
                  <c:v>-56</c:v>
                </c:pt>
                <c:pt idx="41">
                  <c:v>-55.9</c:v>
                </c:pt>
                <c:pt idx="42">
                  <c:v>-55.8</c:v>
                </c:pt>
                <c:pt idx="43">
                  <c:v>-55.7</c:v>
                </c:pt>
                <c:pt idx="44">
                  <c:v>-55.6</c:v>
                </c:pt>
                <c:pt idx="45">
                  <c:v>-55.5</c:v>
                </c:pt>
                <c:pt idx="46">
                  <c:v>-55.4</c:v>
                </c:pt>
                <c:pt idx="47">
                  <c:v>-55.3</c:v>
                </c:pt>
                <c:pt idx="48">
                  <c:v>-55.2</c:v>
                </c:pt>
                <c:pt idx="49">
                  <c:v>-55.1</c:v>
                </c:pt>
                <c:pt idx="50">
                  <c:v>-55</c:v>
                </c:pt>
                <c:pt idx="51">
                  <c:v>-54.9</c:v>
                </c:pt>
                <c:pt idx="52">
                  <c:v>-54.8</c:v>
                </c:pt>
                <c:pt idx="53">
                  <c:v>-54.7</c:v>
                </c:pt>
                <c:pt idx="54">
                  <c:v>-54.6</c:v>
                </c:pt>
                <c:pt idx="55">
                  <c:v>-54.5</c:v>
                </c:pt>
                <c:pt idx="56">
                  <c:v>-54.4</c:v>
                </c:pt>
                <c:pt idx="57">
                  <c:v>-54.3</c:v>
                </c:pt>
                <c:pt idx="58">
                  <c:v>-54.2</c:v>
                </c:pt>
                <c:pt idx="59">
                  <c:v>-54.1</c:v>
                </c:pt>
                <c:pt idx="60">
                  <c:v>-54</c:v>
                </c:pt>
                <c:pt idx="61">
                  <c:v>-53.9</c:v>
                </c:pt>
                <c:pt idx="62">
                  <c:v>-53.8</c:v>
                </c:pt>
                <c:pt idx="63">
                  <c:v>-53.7</c:v>
                </c:pt>
                <c:pt idx="64">
                  <c:v>-53.6</c:v>
                </c:pt>
                <c:pt idx="65">
                  <c:v>-53.5</c:v>
                </c:pt>
                <c:pt idx="66">
                  <c:v>-53.4</c:v>
                </c:pt>
                <c:pt idx="67">
                  <c:v>-53.3</c:v>
                </c:pt>
                <c:pt idx="68">
                  <c:v>-53.2</c:v>
                </c:pt>
                <c:pt idx="69">
                  <c:v>-53.1</c:v>
                </c:pt>
                <c:pt idx="70">
                  <c:v>-53</c:v>
                </c:pt>
                <c:pt idx="71">
                  <c:v>-52.9</c:v>
                </c:pt>
                <c:pt idx="72">
                  <c:v>-52.8</c:v>
                </c:pt>
                <c:pt idx="73">
                  <c:v>-52.7</c:v>
                </c:pt>
                <c:pt idx="74">
                  <c:v>-52.6</c:v>
                </c:pt>
                <c:pt idx="75">
                  <c:v>-52.5</c:v>
                </c:pt>
                <c:pt idx="76">
                  <c:v>-52.4</c:v>
                </c:pt>
                <c:pt idx="77">
                  <c:v>-52.3</c:v>
                </c:pt>
                <c:pt idx="78">
                  <c:v>-52.2</c:v>
                </c:pt>
                <c:pt idx="79">
                  <c:v>-52.1</c:v>
                </c:pt>
                <c:pt idx="80">
                  <c:v>-52</c:v>
                </c:pt>
                <c:pt idx="81">
                  <c:v>-51.9</c:v>
                </c:pt>
                <c:pt idx="82">
                  <c:v>-51.8</c:v>
                </c:pt>
                <c:pt idx="83">
                  <c:v>-51.7</c:v>
                </c:pt>
                <c:pt idx="84">
                  <c:v>-51.6</c:v>
                </c:pt>
                <c:pt idx="85">
                  <c:v>-51.5</c:v>
                </c:pt>
                <c:pt idx="86">
                  <c:v>-51.4</c:v>
                </c:pt>
                <c:pt idx="87">
                  <c:v>-51.3</c:v>
                </c:pt>
                <c:pt idx="88">
                  <c:v>-51.2</c:v>
                </c:pt>
                <c:pt idx="89">
                  <c:v>-51.1</c:v>
                </c:pt>
                <c:pt idx="90">
                  <c:v>-51</c:v>
                </c:pt>
                <c:pt idx="91">
                  <c:v>-50.9</c:v>
                </c:pt>
                <c:pt idx="92">
                  <c:v>-50.8</c:v>
                </c:pt>
                <c:pt idx="93">
                  <c:v>-50.7</c:v>
                </c:pt>
                <c:pt idx="94">
                  <c:v>-50.6</c:v>
                </c:pt>
                <c:pt idx="95">
                  <c:v>-50.5</c:v>
                </c:pt>
                <c:pt idx="96">
                  <c:v>-50.4</c:v>
                </c:pt>
                <c:pt idx="97">
                  <c:v>-50.3</c:v>
                </c:pt>
                <c:pt idx="98">
                  <c:v>-50.2</c:v>
                </c:pt>
                <c:pt idx="99">
                  <c:v>-50.1</c:v>
                </c:pt>
                <c:pt idx="100">
                  <c:v>-50</c:v>
                </c:pt>
                <c:pt idx="101">
                  <c:v>-49.9</c:v>
                </c:pt>
                <c:pt idx="102">
                  <c:v>-49.8</c:v>
                </c:pt>
                <c:pt idx="103">
                  <c:v>-49.7</c:v>
                </c:pt>
                <c:pt idx="104">
                  <c:v>-49.6</c:v>
                </c:pt>
                <c:pt idx="105">
                  <c:v>-49.5</c:v>
                </c:pt>
                <c:pt idx="106">
                  <c:v>-49.4</c:v>
                </c:pt>
                <c:pt idx="107">
                  <c:v>-49.3</c:v>
                </c:pt>
                <c:pt idx="108">
                  <c:v>-49.2</c:v>
                </c:pt>
                <c:pt idx="109">
                  <c:v>-49.1</c:v>
                </c:pt>
                <c:pt idx="110">
                  <c:v>-49</c:v>
                </c:pt>
                <c:pt idx="111">
                  <c:v>-48.9</c:v>
                </c:pt>
                <c:pt idx="112">
                  <c:v>-48.8</c:v>
                </c:pt>
                <c:pt idx="113">
                  <c:v>-48.7</c:v>
                </c:pt>
                <c:pt idx="114">
                  <c:v>-48.6</c:v>
                </c:pt>
                <c:pt idx="115">
                  <c:v>-48.5</c:v>
                </c:pt>
                <c:pt idx="116">
                  <c:v>-48.4</c:v>
                </c:pt>
                <c:pt idx="117">
                  <c:v>-48.3</c:v>
                </c:pt>
                <c:pt idx="118">
                  <c:v>-48.2</c:v>
                </c:pt>
                <c:pt idx="119">
                  <c:v>-48.1</c:v>
                </c:pt>
                <c:pt idx="120">
                  <c:v>-48</c:v>
                </c:pt>
                <c:pt idx="121">
                  <c:v>-47.9</c:v>
                </c:pt>
                <c:pt idx="122">
                  <c:v>-47.8</c:v>
                </c:pt>
                <c:pt idx="123">
                  <c:v>-47.7</c:v>
                </c:pt>
                <c:pt idx="124">
                  <c:v>-47.6</c:v>
                </c:pt>
                <c:pt idx="125">
                  <c:v>-47.5</c:v>
                </c:pt>
                <c:pt idx="126">
                  <c:v>-47.4</c:v>
                </c:pt>
                <c:pt idx="127">
                  <c:v>-47.3</c:v>
                </c:pt>
                <c:pt idx="128">
                  <c:v>-47.2</c:v>
                </c:pt>
                <c:pt idx="129">
                  <c:v>-47.1</c:v>
                </c:pt>
                <c:pt idx="130">
                  <c:v>-47</c:v>
                </c:pt>
                <c:pt idx="131">
                  <c:v>-46.9</c:v>
                </c:pt>
                <c:pt idx="132">
                  <c:v>-46.8</c:v>
                </c:pt>
                <c:pt idx="133">
                  <c:v>-46.7</c:v>
                </c:pt>
                <c:pt idx="134">
                  <c:v>-46.6</c:v>
                </c:pt>
                <c:pt idx="135">
                  <c:v>-46.5</c:v>
                </c:pt>
                <c:pt idx="136">
                  <c:v>-46.4</c:v>
                </c:pt>
                <c:pt idx="137">
                  <c:v>-46.3</c:v>
                </c:pt>
                <c:pt idx="138">
                  <c:v>-46.2</c:v>
                </c:pt>
                <c:pt idx="139">
                  <c:v>-46.1</c:v>
                </c:pt>
                <c:pt idx="140">
                  <c:v>-46</c:v>
                </c:pt>
                <c:pt idx="141">
                  <c:v>-45.9</c:v>
                </c:pt>
                <c:pt idx="142">
                  <c:v>-45.8</c:v>
                </c:pt>
                <c:pt idx="143">
                  <c:v>-45.7</c:v>
                </c:pt>
                <c:pt idx="144">
                  <c:v>-45.6</c:v>
                </c:pt>
                <c:pt idx="145">
                  <c:v>-45.5</c:v>
                </c:pt>
                <c:pt idx="146">
                  <c:v>-45.4</c:v>
                </c:pt>
                <c:pt idx="147">
                  <c:v>-45.3</c:v>
                </c:pt>
                <c:pt idx="148">
                  <c:v>-45.2</c:v>
                </c:pt>
                <c:pt idx="149">
                  <c:v>-45.1</c:v>
                </c:pt>
                <c:pt idx="150">
                  <c:v>-45</c:v>
                </c:pt>
                <c:pt idx="151">
                  <c:v>-44.9</c:v>
                </c:pt>
                <c:pt idx="152">
                  <c:v>-44.8</c:v>
                </c:pt>
                <c:pt idx="153">
                  <c:v>-44.7</c:v>
                </c:pt>
                <c:pt idx="154">
                  <c:v>-44.6</c:v>
                </c:pt>
                <c:pt idx="155">
                  <c:v>-44.5</c:v>
                </c:pt>
                <c:pt idx="156">
                  <c:v>-44.4</c:v>
                </c:pt>
                <c:pt idx="157">
                  <c:v>-44.3</c:v>
                </c:pt>
                <c:pt idx="158">
                  <c:v>-44.2</c:v>
                </c:pt>
                <c:pt idx="159">
                  <c:v>-44.1</c:v>
                </c:pt>
                <c:pt idx="160">
                  <c:v>-44</c:v>
                </c:pt>
                <c:pt idx="161">
                  <c:v>-43.9</c:v>
                </c:pt>
                <c:pt idx="162">
                  <c:v>-43.8</c:v>
                </c:pt>
                <c:pt idx="163">
                  <c:v>-43.7</c:v>
                </c:pt>
                <c:pt idx="164">
                  <c:v>-43.6</c:v>
                </c:pt>
                <c:pt idx="165">
                  <c:v>-43.5</c:v>
                </c:pt>
                <c:pt idx="166">
                  <c:v>-43.4</c:v>
                </c:pt>
                <c:pt idx="167">
                  <c:v>-43.3</c:v>
                </c:pt>
                <c:pt idx="168">
                  <c:v>-43.2</c:v>
                </c:pt>
                <c:pt idx="169">
                  <c:v>-43.1</c:v>
                </c:pt>
                <c:pt idx="170">
                  <c:v>-43</c:v>
                </c:pt>
                <c:pt idx="171">
                  <c:v>-42.9</c:v>
                </c:pt>
                <c:pt idx="172">
                  <c:v>-42.8</c:v>
                </c:pt>
                <c:pt idx="173">
                  <c:v>-42.7</c:v>
                </c:pt>
                <c:pt idx="174">
                  <c:v>-42.6</c:v>
                </c:pt>
                <c:pt idx="175">
                  <c:v>-42.5</c:v>
                </c:pt>
                <c:pt idx="176">
                  <c:v>-42.4</c:v>
                </c:pt>
                <c:pt idx="177">
                  <c:v>-42.3</c:v>
                </c:pt>
                <c:pt idx="178">
                  <c:v>-42.2</c:v>
                </c:pt>
                <c:pt idx="179">
                  <c:v>-42.1</c:v>
                </c:pt>
                <c:pt idx="180">
                  <c:v>-42</c:v>
                </c:pt>
                <c:pt idx="181">
                  <c:v>-41.9</c:v>
                </c:pt>
                <c:pt idx="182">
                  <c:v>-41.8</c:v>
                </c:pt>
                <c:pt idx="183">
                  <c:v>-41.7</c:v>
                </c:pt>
                <c:pt idx="184">
                  <c:v>-41.6</c:v>
                </c:pt>
                <c:pt idx="185">
                  <c:v>-41.5</c:v>
                </c:pt>
                <c:pt idx="186">
                  <c:v>-41.4</c:v>
                </c:pt>
                <c:pt idx="187">
                  <c:v>-41.3</c:v>
                </c:pt>
                <c:pt idx="188">
                  <c:v>-41.2</c:v>
                </c:pt>
                <c:pt idx="189">
                  <c:v>-41.1</c:v>
                </c:pt>
                <c:pt idx="190">
                  <c:v>-41</c:v>
                </c:pt>
                <c:pt idx="191">
                  <c:v>-40.9</c:v>
                </c:pt>
                <c:pt idx="192">
                  <c:v>-40.799999999999997</c:v>
                </c:pt>
                <c:pt idx="193">
                  <c:v>-40.700000000000003</c:v>
                </c:pt>
                <c:pt idx="194">
                  <c:v>-40.6</c:v>
                </c:pt>
                <c:pt idx="195">
                  <c:v>-40.5</c:v>
                </c:pt>
                <c:pt idx="196">
                  <c:v>-40.4</c:v>
                </c:pt>
                <c:pt idx="197">
                  <c:v>-40.299999999999997</c:v>
                </c:pt>
                <c:pt idx="198">
                  <c:v>-40.200000000000003</c:v>
                </c:pt>
                <c:pt idx="199">
                  <c:v>-40.1</c:v>
                </c:pt>
                <c:pt idx="200">
                  <c:v>-40</c:v>
                </c:pt>
                <c:pt idx="201">
                  <c:v>-39.9</c:v>
                </c:pt>
                <c:pt idx="202">
                  <c:v>-39.799999999999997</c:v>
                </c:pt>
                <c:pt idx="203">
                  <c:v>-39.700000000000003</c:v>
                </c:pt>
                <c:pt idx="204">
                  <c:v>-39.6</c:v>
                </c:pt>
                <c:pt idx="205">
                  <c:v>-39.5</c:v>
                </c:pt>
                <c:pt idx="206">
                  <c:v>-39.4</c:v>
                </c:pt>
                <c:pt idx="207">
                  <c:v>-39.299999999999997</c:v>
                </c:pt>
                <c:pt idx="208">
                  <c:v>-39.200000000000003</c:v>
                </c:pt>
                <c:pt idx="209">
                  <c:v>-39.1</c:v>
                </c:pt>
                <c:pt idx="210">
                  <c:v>-39</c:v>
                </c:pt>
                <c:pt idx="211">
                  <c:v>-38.9</c:v>
                </c:pt>
                <c:pt idx="212">
                  <c:v>-38.799999999999997</c:v>
                </c:pt>
                <c:pt idx="213">
                  <c:v>-38.700000000000003</c:v>
                </c:pt>
                <c:pt idx="214">
                  <c:v>-38.6</c:v>
                </c:pt>
                <c:pt idx="215">
                  <c:v>-38.5</c:v>
                </c:pt>
                <c:pt idx="216">
                  <c:v>-38.4</c:v>
                </c:pt>
                <c:pt idx="217">
                  <c:v>-38.299999999999997</c:v>
                </c:pt>
                <c:pt idx="218">
                  <c:v>-38.200000000000003</c:v>
                </c:pt>
                <c:pt idx="219">
                  <c:v>-38.1</c:v>
                </c:pt>
                <c:pt idx="220">
                  <c:v>-38</c:v>
                </c:pt>
                <c:pt idx="221">
                  <c:v>-37.9</c:v>
                </c:pt>
                <c:pt idx="222">
                  <c:v>-37.799999999999997</c:v>
                </c:pt>
                <c:pt idx="223">
                  <c:v>-37.700000000000003</c:v>
                </c:pt>
                <c:pt idx="224">
                  <c:v>-37.6</c:v>
                </c:pt>
                <c:pt idx="225">
                  <c:v>-37.5</c:v>
                </c:pt>
                <c:pt idx="226">
                  <c:v>-37.4</c:v>
                </c:pt>
                <c:pt idx="227">
                  <c:v>-37.299999999999997</c:v>
                </c:pt>
                <c:pt idx="228">
                  <c:v>-37.200000000000003</c:v>
                </c:pt>
                <c:pt idx="229">
                  <c:v>-37.1</c:v>
                </c:pt>
                <c:pt idx="230">
                  <c:v>-37</c:v>
                </c:pt>
                <c:pt idx="231">
                  <c:v>-36.9</c:v>
                </c:pt>
                <c:pt idx="232">
                  <c:v>-36.799999999999997</c:v>
                </c:pt>
                <c:pt idx="233">
                  <c:v>-36.700000000000003</c:v>
                </c:pt>
                <c:pt idx="234">
                  <c:v>-36.6</c:v>
                </c:pt>
                <c:pt idx="235">
                  <c:v>-36.5</c:v>
                </c:pt>
                <c:pt idx="236">
                  <c:v>-36.4</c:v>
                </c:pt>
                <c:pt idx="237">
                  <c:v>-36.299999999999997</c:v>
                </c:pt>
                <c:pt idx="238">
                  <c:v>-36.200000000000003</c:v>
                </c:pt>
                <c:pt idx="239">
                  <c:v>-36.1</c:v>
                </c:pt>
                <c:pt idx="240">
                  <c:v>-36</c:v>
                </c:pt>
                <c:pt idx="241">
                  <c:v>-35.9</c:v>
                </c:pt>
                <c:pt idx="242">
                  <c:v>-35.799999999999997</c:v>
                </c:pt>
                <c:pt idx="243">
                  <c:v>-35.700000000000003</c:v>
                </c:pt>
                <c:pt idx="244">
                  <c:v>-35.6</c:v>
                </c:pt>
                <c:pt idx="245">
                  <c:v>-35.5</c:v>
                </c:pt>
                <c:pt idx="246">
                  <c:v>-35.4</c:v>
                </c:pt>
                <c:pt idx="247">
                  <c:v>-35.299999999999997</c:v>
                </c:pt>
                <c:pt idx="248">
                  <c:v>-35.200000000000003</c:v>
                </c:pt>
                <c:pt idx="249">
                  <c:v>-35.1</c:v>
                </c:pt>
                <c:pt idx="250">
                  <c:v>-35</c:v>
                </c:pt>
                <c:pt idx="251">
                  <c:v>-34.9</c:v>
                </c:pt>
                <c:pt idx="252">
                  <c:v>-34.799999999999997</c:v>
                </c:pt>
                <c:pt idx="253">
                  <c:v>-34.700000000000003</c:v>
                </c:pt>
                <c:pt idx="254">
                  <c:v>-34.6</c:v>
                </c:pt>
                <c:pt idx="255">
                  <c:v>-34.5</c:v>
                </c:pt>
                <c:pt idx="256">
                  <c:v>-34.4</c:v>
                </c:pt>
                <c:pt idx="257">
                  <c:v>-34.299999999999997</c:v>
                </c:pt>
                <c:pt idx="258">
                  <c:v>-34.200000000000003</c:v>
                </c:pt>
                <c:pt idx="259">
                  <c:v>-34.1</c:v>
                </c:pt>
                <c:pt idx="260">
                  <c:v>-34</c:v>
                </c:pt>
                <c:pt idx="261">
                  <c:v>-33.9</c:v>
                </c:pt>
                <c:pt idx="262">
                  <c:v>-33.799999999999997</c:v>
                </c:pt>
                <c:pt idx="263">
                  <c:v>-33.700000000000003</c:v>
                </c:pt>
                <c:pt idx="264">
                  <c:v>-33.6</c:v>
                </c:pt>
                <c:pt idx="265">
                  <c:v>-33.5</c:v>
                </c:pt>
                <c:pt idx="266">
                  <c:v>-33.4</c:v>
                </c:pt>
                <c:pt idx="267">
                  <c:v>-33.299999999999997</c:v>
                </c:pt>
                <c:pt idx="268">
                  <c:v>-33.200000000000003</c:v>
                </c:pt>
                <c:pt idx="269">
                  <c:v>-33.1</c:v>
                </c:pt>
                <c:pt idx="270">
                  <c:v>-33</c:v>
                </c:pt>
                <c:pt idx="271">
                  <c:v>-32.9</c:v>
                </c:pt>
                <c:pt idx="272">
                  <c:v>-32.799999999999997</c:v>
                </c:pt>
                <c:pt idx="273">
                  <c:v>-32.700000000000003</c:v>
                </c:pt>
                <c:pt idx="274">
                  <c:v>-32.6</c:v>
                </c:pt>
                <c:pt idx="275">
                  <c:v>-32.5</c:v>
                </c:pt>
                <c:pt idx="276">
                  <c:v>-32.4</c:v>
                </c:pt>
                <c:pt idx="277">
                  <c:v>-32.299999999999997</c:v>
                </c:pt>
                <c:pt idx="278">
                  <c:v>-32.200000000000003</c:v>
                </c:pt>
                <c:pt idx="279">
                  <c:v>-32.1</c:v>
                </c:pt>
                <c:pt idx="280">
                  <c:v>-32</c:v>
                </c:pt>
                <c:pt idx="281">
                  <c:v>-31.9</c:v>
                </c:pt>
                <c:pt idx="282">
                  <c:v>-31.8</c:v>
                </c:pt>
                <c:pt idx="283">
                  <c:v>-31.7</c:v>
                </c:pt>
                <c:pt idx="284">
                  <c:v>-31.6</c:v>
                </c:pt>
                <c:pt idx="285">
                  <c:v>-31.5</c:v>
                </c:pt>
                <c:pt idx="286">
                  <c:v>-31.4</c:v>
                </c:pt>
                <c:pt idx="287">
                  <c:v>-31.3</c:v>
                </c:pt>
                <c:pt idx="288">
                  <c:v>-31.2</c:v>
                </c:pt>
                <c:pt idx="289">
                  <c:v>-31.1</c:v>
                </c:pt>
                <c:pt idx="290">
                  <c:v>-31</c:v>
                </c:pt>
                <c:pt idx="291">
                  <c:v>-30.9</c:v>
                </c:pt>
                <c:pt idx="292">
                  <c:v>-30.8</c:v>
                </c:pt>
                <c:pt idx="293">
                  <c:v>-30.7</c:v>
                </c:pt>
                <c:pt idx="294">
                  <c:v>-30.6</c:v>
                </c:pt>
                <c:pt idx="295">
                  <c:v>-30.5</c:v>
                </c:pt>
                <c:pt idx="296">
                  <c:v>-30.4</c:v>
                </c:pt>
                <c:pt idx="297">
                  <c:v>-30.3</c:v>
                </c:pt>
                <c:pt idx="298">
                  <c:v>-30.2</c:v>
                </c:pt>
                <c:pt idx="299">
                  <c:v>-30.1</c:v>
                </c:pt>
                <c:pt idx="300">
                  <c:v>-30</c:v>
                </c:pt>
                <c:pt idx="301">
                  <c:v>-29.9</c:v>
                </c:pt>
                <c:pt idx="302">
                  <c:v>-29.8</c:v>
                </c:pt>
                <c:pt idx="303">
                  <c:v>-29.7</c:v>
                </c:pt>
                <c:pt idx="304">
                  <c:v>-29.6</c:v>
                </c:pt>
                <c:pt idx="305">
                  <c:v>-29.5</c:v>
                </c:pt>
                <c:pt idx="306">
                  <c:v>-29.4</c:v>
                </c:pt>
                <c:pt idx="307">
                  <c:v>-29.3</c:v>
                </c:pt>
                <c:pt idx="308">
                  <c:v>-29.2</c:v>
                </c:pt>
                <c:pt idx="309">
                  <c:v>-29.1</c:v>
                </c:pt>
                <c:pt idx="310">
                  <c:v>-29</c:v>
                </c:pt>
                <c:pt idx="311">
                  <c:v>-28.9</c:v>
                </c:pt>
                <c:pt idx="312">
                  <c:v>-28.8</c:v>
                </c:pt>
                <c:pt idx="313">
                  <c:v>-28.7</c:v>
                </c:pt>
                <c:pt idx="314">
                  <c:v>-28.6</c:v>
                </c:pt>
                <c:pt idx="315">
                  <c:v>-28.5</c:v>
                </c:pt>
                <c:pt idx="316">
                  <c:v>-28.4</c:v>
                </c:pt>
                <c:pt idx="317">
                  <c:v>-28.3</c:v>
                </c:pt>
                <c:pt idx="318">
                  <c:v>-28.2</c:v>
                </c:pt>
                <c:pt idx="319">
                  <c:v>-28.1</c:v>
                </c:pt>
                <c:pt idx="320">
                  <c:v>-28</c:v>
                </c:pt>
                <c:pt idx="321">
                  <c:v>-27.9</c:v>
                </c:pt>
                <c:pt idx="322">
                  <c:v>-27.8</c:v>
                </c:pt>
                <c:pt idx="323">
                  <c:v>-27.7</c:v>
                </c:pt>
                <c:pt idx="324">
                  <c:v>-27.6</c:v>
                </c:pt>
                <c:pt idx="325">
                  <c:v>-27.5</c:v>
                </c:pt>
                <c:pt idx="326">
                  <c:v>-27.4</c:v>
                </c:pt>
                <c:pt idx="327">
                  <c:v>-27.3</c:v>
                </c:pt>
                <c:pt idx="328">
                  <c:v>-27.2</c:v>
                </c:pt>
                <c:pt idx="329">
                  <c:v>-27.1</c:v>
                </c:pt>
                <c:pt idx="330">
                  <c:v>-27</c:v>
                </c:pt>
                <c:pt idx="331">
                  <c:v>-26.9</c:v>
                </c:pt>
                <c:pt idx="332">
                  <c:v>-26.8</c:v>
                </c:pt>
                <c:pt idx="333">
                  <c:v>-26.7</c:v>
                </c:pt>
                <c:pt idx="334">
                  <c:v>-26.6</c:v>
                </c:pt>
                <c:pt idx="335">
                  <c:v>-26.5</c:v>
                </c:pt>
                <c:pt idx="336">
                  <c:v>-26.4</c:v>
                </c:pt>
                <c:pt idx="337">
                  <c:v>-26.3</c:v>
                </c:pt>
                <c:pt idx="338">
                  <c:v>-26.2</c:v>
                </c:pt>
                <c:pt idx="339">
                  <c:v>-26.1</c:v>
                </c:pt>
                <c:pt idx="340">
                  <c:v>-26</c:v>
                </c:pt>
                <c:pt idx="341">
                  <c:v>-25.9</c:v>
                </c:pt>
                <c:pt idx="342">
                  <c:v>-25.8</c:v>
                </c:pt>
                <c:pt idx="343">
                  <c:v>-25.7</c:v>
                </c:pt>
                <c:pt idx="344">
                  <c:v>-25.6</c:v>
                </c:pt>
                <c:pt idx="345">
                  <c:v>-25.5</c:v>
                </c:pt>
                <c:pt idx="346">
                  <c:v>-25.4</c:v>
                </c:pt>
                <c:pt idx="347">
                  <c:v>-25.3</c:v>
                </c:pt>
                <c:pt idx="348">
                  <c:v>-25.2</c:v>
                </c:pt>
                <c:pt idx="349">
                  <c:v>-25.1</c:v>
                </c:pt>
                <c:pt idx="350">
                  <c:v>-25</c:v>
                </c:pt>
                <c:pt idx="351">
                  <c:v>-24.9</c:v>
                </c:pt>
                <c:pt idx="352">
                  <c:v>-24.8</c:v>
                </c:pt>
                <c:pt idx="353">
                  <c:v>-24.7</c:v>
                </c:pt>
                <c:pt idx="354">
                  <c:v>-24.6</c:v>
                </c:pt>
                <c:pt idx="355">
                  <c:v>-24.5</c:v>
                </c:pt>
                <c:pt idx="356">
                  <c:v>-24.4</c:v>
                </c:pt>
                <c:pt idx="357">
                  <c:v>-24.3</c:v>
                </c:pt>
                <c:pt idx="358">
                  <c:v>-24.2</c:v>
                </c:pt>
                <c:pt idx="359">
                  <c:v>-24.1</c:v>
                </c:pt>
                <c:pt idx="360">
                  <c:v>-24</c:v>
                </c:pt>
                <c:pt idx="361">
                  <c:v>-23.9</c:v>
                </c:pt>
                <c:pt idx="362">
                  <c:v>-23.8</c:v>
                </c:pt>
                <c:pt idx="363">
                  <c:v>-23.7</c:v>
                </c:pt>
                <c:pt idx="364">
                  <c:v>-23.6</c:v>
                </c:pt>
                <c:pt idx="365">
                  <c:v>-23.5</c:v>
                </c:pt>
                <c:pt idx="366">
                  <c:v>-23.4</c:v>
                </c:pt>
                <c:pt idx="367">
                  <c:v>-23.3</c:v>
                </c:pt>
                <c:pt idx="368">
                  <c:v>-23.2</c:v>
                </c:pt>
                <c:pt idx="369">
                  <c:v>-23.1</c:v>
                </c:pt>
                <c:pt idx="370">
                  <c:v>-23</c:v>
                </c:pt>
                <c:pt idx="371">
                  <c:v>-22.9</c:v>
                </c:pt>
                <c:pt idx="372">
                  <c:v>-22.8</c:v>
                </c:pt>
                <c:pt idx="373">
                  <c:v>-22.7</c:v>
                </c:pt>
                <c:pt idx="374">
                  <c:v>-22.6</c:v>
                </c:pt>
                <c:pt idx="375">
                  <c:v>-22.5</c:v>
                </c:pt>
                <c:pt idx="376">
                  <c:v>-22.4</c:v>
                </c:pt>
                <c:pt idx="377">
                  <c:v>-22.3</c:v>
                </c:pt>
                <c:pt idx="378">
                  <c:v>-22.2</c:v>
                </c:pt>
                <c:pt idx="379">
                  <c:v>-22.1</c:v>
                </c:pt>
                <c:pt idx="380">
                  <c:v>-22</c:v>
                </c:pt>
                <c:pt idx="381">
                  <c:v>-21.9</c:v>
                </c:pt>
                <c:pt idx="382">
                  <c:v>-21.8</c:v>
                </c:pt>
                <c:pt idx="383">
                  <c:v>-21.7</c:v>
                </c:pt>
                <c:pt idx="384">
                  <c:v>-21.6</c:v>
                </c:pt>
                <c:pt idx="385">
                  <c:v>-21.5</c:v>
                </c:pt>
                <c:pt idx="386">
                  <c:v>-21.4</c:v>
                </c:pt>
                <c:pt idx="387">
                  <c:v>-21.3</c:v>
                </c:pt>
                <c:pt idx="388">
                  <c:v>-21.2</c:v>
                </c:pt>
                <c:pt idx="389">
                  <c:v>-21.1</c:v>
                </c:pt>
                <c:pt idx="390">
                  <c:v>-21</c:v>
                </c:pt>
                <c:pt idx="391">
                  <c:v>-20.9</c:v>
                </c:pt>
                <c:pt idx="392">
                  <c:v>-20.8</c:v>
                </c:pt>
                <c:pt idx="393">
                  <c:v>-20.7</c:v>
                </c:pt>
                <c:pt idx="394">
                  <c:v>-20.6</c:v>
                </c:pt>
                <c:pt idx="395">
                  <c:v>-20.5</c:v>
                </c:pt>
                <c:pt idx="396">
                  <c:v>-20.399999999999999</c:v>
                </c:pt>
                <c:pt idx="397">
                  <c:v>-20.3</c:v>
                </c:pt>
                <c:pt idx="398">
                  <c:v>-20.2</c:v>
                </c:pt>
                <c:pt idx="399">
                  <c:v>-20.100000000000001</c:v>
                </c:pt>
                <c:pt idx="400">
                  <c:v>-20</c:v>
                </c:pt>
                <c:pt idx="401">
                  <c:v>-19.899999999999999</c:v>
                </c:pt>
                <c:pt idx="402">
                  <c:v>-19.8</c:v>
                </c:pt>
                <c:pt idx="403">
                  <c:v>-19.7</c:v>
                </c:pt>
                <c:pt idx="404">
                  <c:v>-19.600000000000001</c:v>
                </c:pt>
                <c:pt idx="405">
                  <c:v>-19.5</c:v>
                </c:pt>
                <c:pt idx="406">
                  <c:v>-19.399999999999999</c:v>
                </c:pt>
                <c:pt idx="407">
                  <c:v>-19.3</c:v>
                </c:pt>
                <c:pt idx="408">
                  <c:v>-19.2</c:v>
                </c:pt>
                <c:pt idx="409">
                  <c:v>-19.100000000000001</c:v>
                </c:pt>
                <c:pt idx="410">
                  <c:v>-19</c:v>
                </c:pt>
                <c:pt idx="411">
                  <c:v>-18.899999999999999</c:v>
                </c:pt>
                <c:pt idx="412">
                  <c:v>-18.8</c:v>
                </c:pt>
                <c:pt idx="413">
                  <c:v>-18.7</c:v>
                </c:pt>
                <c:pt idx="414">
                  <c:v>-18.600000000000001</c:v>
                </c:pt>
                <c:pt idx="415">
                  <c:v>-18.5</c:v>
                </c:pt>
                <c:pt idx="416">
                  <c:v>-18.399999999999999</c:v>
                </c:pt>
                <c:pt idx="417">
                  <c:v>-18.3</c:v>
                </c:pt>
                <c:pt idx="418">
                  <c:v>-18.2</c:v>
                </c:pt>
                <c:pt idx="419">
                  <c:v>-18.100000000000001</c:v>
                </c:pt>
                <c:pt idx="420">
                  <c:v>-18</c:v>
                </c:pt>
                <c:pt idx="421">
                  <c:v>-17.899999999999999</c:v>
                </c:pt>
                <c:pt idx="422">
                  <c:v>-17.8</c:v>
                </c:pt>
                <c:pt idx="423">
                  <c:v>-17.7</c:v>
                </c:pt>
                <c:pt idx="424">
                  <c:v>-17.600000000000001</c:v>
                </c:pt>
                <c:pt idx="425">
                  <c:v>-17.5</c:v>
                </c:pt>
                <c:pt idx="426">
                  <c:v>-17.399999999999999</c:v>
                </c:pt>
                <c:pt idx="427">
                  <c:v>-17.3</c:v>
                </c:pt>
                <c:pt idx="428">
                  <c:v>-17.2</c:v>
                </c:pt>
                <c:pt idx="429">
                  <c:v>-17.100000000000001</c:v>
                </c:pt>
                <c:pt idx="430">
                  <c:v>-17</c:v>
                </c:pt>
                <c:pt idx="431">
                  <c:v>-16.899999999999999</c:v>
                </c:pt>
                <c:pt idx="432">
                  <c:v>-16.8</c:v>
                </c:pt>
                <c:pt idx="433">
                  <c:v>-16.7</c:v>
                </c:pt>
                <c:pt idx="434">
                  <c:v>-16.600000000000001</c:v>
                </c:pt>
                <c:pt idx="435">
                  <c:v>-16.5</c:v>
                </c:pt>
                <c:pt idx="436">
                  <c:v>-16.399999999999999</c:v>
                </c:pt>
                <c:pt idx="437">
                  <c:v>-16.3</c:v>
                </c:pt>
                <c:pt idx="438">
                  <c:v>-16.2</c:v>
                </c:pt>
                <c:pt idx="439">
                  <c:v>-16.100000000000001</c:v>
                </c:pt>
                <c:pt idx="440">
                  <c:v>-16</c:v>
                </c:pt>
                <c:pt idx="441">
                  <c:v>-15.9</c:v>
                </c:pt>
                <c:pt idx="442">
                  <c:v>-15.8</c:v>
                </c:pt>
                <c:pt idx="443">
                  <c:v>-15.7</c:v>
                </c:pt>
                <c:pt idx="444">
                  <c:v>-15.6</c:v>
                </c:pt>
                <c:pt idx="445">
                  <c:v>-15.5</c:v>
                </c:pt>
                <c:pt idx="446">
                  <c:v>-15.4</c:v>
                </c:pt>
                <c:pt idx="447">
                  <c:v>-15.3</c:v>
                </c:pt>
                <c:pt idx="448">
                  <c:v>-15.2</c:v>
                </c:pt>
                <c:pt idx="449">
                  <c:v>-15.1</c:v>
                </c:pt>
                <c:pt idx="450">
                  <c:v>-15</c:v>
                </c:pt>
                <c:pt idx="451">
                  <c:v>-14.9</c:v>
                </c:pt>
                <c:pt idx="452">
                  <c:v>-14.8</c:v>
                </c:pt>
                <c:pt idx="453">
                  <c:v>-14.7</c:v>
                </c:pt>
                <c:pt idx="454">
                  <c:v>-14.6</c:v>
                </c:pt>
                <c:pt idx="455">
                  <c:v>-14.5</c:v>
                </c:pt>
                <c:pt idx="456">
                  <c:v>-14.4</c:v>
                </c:pt>
                <c:pt idx="457">
                  <c:v>-14.3</c:v>
                </c:pt>
                <c:pt idx="458">
                  <c:v>-14.2</c:v>
                </c:pt>
                <c:pt idx="459">
                  <c:v>-14.1</c:v>
                </c:pt>
                <c:pt idx="460">
                  <c:v>-14</c:v>
                </c:pt>
                <c:pt idx="461">
                  <c:v>-13.9</c:v>
                </c:pt>
                <c:pt idx="462">
                  <c:v>-13.8</c:v>
                </c:pt>
                <c:pt idx="463">
                  <c:v>-13.7</c:v>
                </c:pt>
                <c:pt idx="464">
                  <c:v>-13.6</c:v>
                </c:pt>
                <c:pt idx="465">
                  <c:v>-13.5</c:v>
                </c:pt>
                <c:pt idx="466">
                  <c:v>-13.4</c:v>
                </c:pt>
                <c:pt idx="467">
                  <c:v>-13.3</c:v>
                </c:pt>
                <c:pt idx="468">
                  <c:v>-13.2</c:v>
                </c:pt>
                <c:pt idx="469">
                  <c:v>-13.1</c:v>
                </c:pt>
                <c:pt idx="470">
                  <c:v>-13</c:v>
                </c:pt>
                <c:pt idx="471">
                  <c:v>-12.9</c:v>
                </c:pt>
                <c:pt idx="472">
                  <c:v>-12.8</c:v>
                </c:pt>
                <c:pt idx="473">
                  <c:v>-12.7</c:v>
                </c:pt>
                <c:pt idx="474">
                  <c:v>-12.6</c:v>
                </c:pt>
                <c:pt idx="475">
                  <c:v>-12.5</c:v>
                </c:pt>
                <c:pt idx="476">
                  <c:v>-12.4</c:v>
                </c:pt>
                <c:pt idx="477">
                  <c:v>-12.3</c:v>
                </c:pt>
                <c:pt idx="478">
                  <c:v>-12.2</c:v>
                </c:pt>
                <c:pt idx="479">
                  <c:v>-12.1</c:v>
                </c:pt>
                <c:pt idx="480">
                  <c:v>-12</c:v>
                </c:pt>
                <c:pt idx="481">
                  <c:v>-11.9</c:v>
                </c:pt>
                <c:pt idx="482">
                  <c:v>-11.8</c:v>
                </c:pt>
                <c:pt idx="483">
                  <c:v>-11.7</c:v>
                </c:pt>
                <c:pt idx="484">
                  <c:v>-11.6</c:v>
                </c:pt>
                <c:pt idx="485">
                  <c:v>-11.5</c:v>
                </c:pt>
                <c:pt idx="486">
                  <c:v>-11.4</c:v>
                </c:pt>
                <c:pt idx="487">
                  <c:v>-11.3</c:v>
                </c:pt>
                <c:pt idx="488">
                  <c:v>-11.2</c:v>
                </c:pt>
                <c:pt idx="489">
                  <c:v>-11.1</c:v>
                </c:pt>
                <c:pt idx="490">
                  <c:v>-11</c:v>
                </c:pt>
                <c:pt idx="491">
                  <c:v>-10.9</c:v>
                </c:pt>
                <c:pt idx="492">
                  <c:v>-10.8</c:v>
                </c:pt>
                <c:pt idx="493">
                  <c:v>-10.7</c:v>
                </c:pt>
                <c:pt idx="494">
                  <c:v>-10.6</c:v>
                </c:pt>
                <c:pt idx="495">
                  <c:v>-10.5</c:v>
                </c:pt>
                <c:pt idx="496">
                  <c:v>-10.4</c:v>
                </c:pt>
                <c:pt idx="497">
                  <c:v>-10.3</c:v>
                </c:pt>
                <c:pt idx="498">
                  <c:v>-10.199999999999999</c:v>
                </c:pt>
                <c:pt idx="499">
                  <c:v>-10.1</c:v>
                </c:pt>
                <c:pt idx="500">
                  <c:v>-10</c:v>
                </c:pt>
                <c:pt idx="501">
                  <c:v>-9.9</c:v>
                </c:pt>
                <c:pt idx="502">
                  <c:v>-9.8000000000000007</c:v>
                </c:pt>
                <c:pt idx="503">
                  <c:v>-9.6999999999999993</c:v>
                </c:pt>
                <c:pt idx="504">
                  <c:v>-9.6</c:v>
                </c:pt>
                <c:pt idx="505">
                  <c:v>-9.5</c:v>
                </c:pt>
                <c:pt idx="506">
                  <c:v>-9.4</c:v>
                </c:pt>
                <c:pt idx="507">
                  <c:v>-9.3000000000000007</c:v>
                </c:pt>
                <c:pt idx="508">
                  <c:v>-9.1999999999999993</c:v>
                </c:pt>
                <c:pt idx="509">
                  <c:v>-9.1</c:v>
                </c:pt>
                <c:pt idx="510">
                  <c:v>-9</c:v>
                </c:pt>
                <c:pt idx="511">
                  <c:v>-8.9</c:v>
                </c:pt>
                <c:pt idx="512">
                  <c:v>-8.8000000000000007</c:v>
                </c:pt>
                <c:pt idx="513">
                  <c:v>-8.6999999999999993</c:v>
                </c:pt>
                <c:pt idx="514">
                  <c:v>-8.6</c:v>
                </c:pt>
                <c:pt idx="515">
                  <c:v>-8.5</c:v>
                </c:pt>
                <c:pt idx="516">
                  <c:v>-8.4</c:v>
                </c:pt>
                <c:pt idx="517">
                  <c:v>-8.3000000000000007</c:v>
                </c:pt>
                <c:pt idx="518">
                  <c:v>-8.1999999999999993</c:v>
                </c:pt>
                <c:pt idx="519">
                  <c:v>-8.1</c:v>
                </c:pt>
                <c:pt idx="520">
                  <c:v>-8</c:v>
                </c:pt>
                <c:pt idx="521">
                  <c:v>-7.9</c:v>
                </c:pt>
                <c:pt idx="522">
                  <c:v>-7.8</c:v>
                </c:pt>
                <c:pt idx="523">
                  <c:v>-7.7</c:v>
                </c:pt>
                <c:pt idx="524">
                  <c:v>-7.6</c:v>
                </c:pt>
                <c:pt idx="525">
                  <c:v>-7.5</c:v>
                </c:pt>
                <c:pt idx="526">
                  <c:v>-7.4</c:v>
                </c:pt>
                <c:pt idx="527">
                  <c:v>-7.3</c:v>
                </c:pt>
                <c:pt idx="528">
                  <c:v>-7.2</c:v>
                </c:pt>
                <c:pt idx="529">
                  <c:v>-7.1</c:v>
                </c:pt>
                <c:pt idx="530">
                  <c:v>-7</c:v>
                </c:pt>
                <c:pt idx="531">
                  <c:v>-6.9</c:v>
                </c:pt>
                <c:pt idx="532">
                  <c:v>-6.8</c:v>
                </c:pt>
                <c:pt idx="533">
                  <c:v>-6.7</c:v>
                </c:pt>
                <c:pt idx="534">
                  <c:v>-6.6</c:v>
                </c:pt>
                <c:pt idx="535">
                  <c:v>-6.5</c:v>
                </c:pt>
                <c:pt idx="536">
                  <c:v>-6.4</c:v>
                </c:pt>
                <c:pt idx="537">
                  <c:v>-6.3</c:v>
                </c:pt>
                <c:pt idx="538">
                  <c:v>-6.2</c:v>
                </c:pt>
                <c:pt idx="539">
                  <c:v>-6.1</c:v>
                </c:pt>
                <c:pt idx="540">
                  <c:v>-6</c:v>
                </c:pt>
                <c:pt idx="541">
                  <c:v>-5.9</c:v>
                </c:pt>
                <c:pt idx="542">
                  <c:v>-5.8</c:v>
                </c:pt>
                <c:pt idx="543">
                  <c:v>-5.7</c:v>
                </c:pt>
                <c:pt idx="544">
                  <c:v>-5.6</c:v>
                </c:pt>
                <c:pt idx="545">
                  <c:v>-5.5</c:v>
                </c:pt>
                <c:pt idx="546">
                  <c:v>-5.4</c:v>
                </c:pt>
                <c:pt idx="547">
                  <c:v>-5.3</c:v>
                </c:pt>
                <c:pt idx="548">
                  <c:v>-5.2</c:v>
                </c:pt>
                <c:pt idx="549">
                  <c:v>-5.0999999999999996</c:v>
                </c:pt>
                <c:pt idx="550">
                  <c:v>-5</c:v>
                </c:pt>
                <c:pt idx="551">
                  <c:v>-4.9000000000000004</c:v>
                </c:pt>
                <c:pt idx="552">
                  <c:v>-4.8</c:v>
                </c:pt>
                <c:pt idx="553">
                  <c:v>-4.7</c:v>
                </c:pt>
                <c:pt idx="554">
                  <c:v>-4.5999999999999996</c:v>
                </c:pt>
                <c:pt idx="555">
                  <c:v>-4.5</c:v>
                </c:pt>
                <c:pt idx="556">
                  <c:v>-4.4000000000000004</c:v>
                </c:pt>
                <c:pt idx="557">
                  <c:v>-4.3</c:v>
                </c:pt>
                <c:pt idx="558">
                  <c:v>-4.2</c:v>
                </c:pt>
                <c:pt idx="559">
                  <c:v>-4.0999999999999996</c:v>
                </c:pt>
                <c:pt idx="560">
                  <c:v>-4</c:v>
                </c:pt>
                <c:pt idx="561">
                  <c:v>-3.9</c:v>
                </c:pt>
                <c:pt idx="562">
                  <c:v>-3.8</c:v>
                </c:pt>
                <c:pt idx="563">
                  <c:v>-3.7</c:v>
                </c:pt>
                <c:pt idx="564">
                  <c:v>-3.6</c:v>
                </c:pt>
                <c:pt idx="565">
                  <c:v>-3.5</c:v>
                </c:pt>
                <c:pt idx="566">
                  <c:v>-3.4</c:v>
                </c:pt>
                <c:pt idx="567">
                  <c:v>-3.3</c:v>
                </c:pt>
                <c:pt idx="568">
                  <c:v>-3.2</c:v>
                </c:pt>
                <c:pt idx="569">
                  <c:v>-3.1</c:v>
                </c:pt>
                <c:pt idx="570">
                  <c:v>-3</c:v>
                </c:pt>
                <c:pt idx="571">
                  <c:v>-2.9</c:v>
                </c:pt>
                <c:pt idx="572">
                  <c:v>-2.8</c:v>
                </c:pt>
                <c:pt idx="573">
                  <c:v>-2.7</c:v>
                </c:pt>
                <c:pt idx="574">
                  <c:v>-2.6</c:v>
                </c:pt>
                <c:pt idx="575">
                  <c:v>-2.5</c:v>
                </c:pt>
                <c:pt idx="576">
                  <c:v>-2.4</c:v>
                </c:pt>
                <c:pt idx="577">
                  <c:v>-2.2999999999999998</c:v>
                </c:pt>
                <c:pt idx="578">
                  <c:v>-2.2000000000000002</c:v>
                </c:pt>
                <c:pt idx="579">
                  <c:v>-2.1</c:v>
                </c:pt>
                <c:pt idx="580">
                  <c:v>-2</c:v>
                </c:pt>
                <c:pt idx="581">
                  <c:v>-1.9</c:v>
                </c:pt>
                <c:pt idx="582">
                  <c:v>-1.8</c:v>
                </c:pt>
                <c:pt idx="583">
                  <c:v>-1.7</c:v>
                </c:pt>
                <c:pt idx="584">
                  <c:v>-1.6</c:v>
                </c:pt>
                <c:pt idx="585">
                  <c:v>-1.5</c:v>
                </c:pt>
                <c:pt idx="586">
                  <c:v>-1.4</c:v>
                </c:pt>
                <c:pt idx="587">
                  <c:v>-1.3</c:v>
                </c:pt>
                <c:pt idx="588">
                  <c:v>-1.2</c:v>
                </c:pt>
                <c:pt idx="589">
                  <c:v>-1.1000000000000001</c:v>
                </c:pt>
                <c:pt idx="590">
                  <c:v>-1</c:v>
                </c:pt>
                <c:pt idx="591">
                  <c:v>-0.9</c:v>
                </c:pt>
                <c:pt idx="592">
                  <c:v>-0.8</c:v>
                </c:pt>
                <c:pt idx="593">
                  <c:v>-0.7</c:v>
                </c:pt>
                <c:pt idx="594">
                  <c:v>-0.6</c:v>
                </c:pt>
                <c:pt idx="595">
                  <c:v>-0.5</c:v>
                </c:pt>
                <c:pt idx="596">
                  <c:v>-0.4</c:v>
                </c:pt>
                <c:pt idx="597">
                  <c:v>-0.3</c:v>
                </c:pt>
                <c:pt idx="598">
                  <c:v>-0.2</c:v>
                </c:pt>
                <c:pt idx="599">
                  <c:v>-0.1</c:v>
                </c:pt>
                <c:pt idx="600">
                  <c:v>0</c:v>
                </c:pt>
                <c:pt idx="601">
                  <c:v>0.1</c:v>
                </c:pt>
                <c:pt idx="602">
                  <c:v>0.2</c:v>
                </c:pt>
                <c:pt idx="603">
                  <c:v>0.3</c:v>
                </c:pt>
                <c:pt idx="604">
                  <c:v>0.4</c:v>
                </c:pt>
                <c:pt idx="605">
                  <c:v>0.5</c:v>
                </c:pt>
                <c:pt idx="606">
                  <c:v>0.6</c:v>
                </c:pt>
                <c:pt idx="607">
                  <c:v>0.7</c:v>
                </c:pt>
                <c:pt idx="608">
                  <c:v>0.8</c:v>
                </c:pt>
                <c:pt idx="609">
                  <c:v>0.9</c:v>
                </c:pt>
                <c:pt idx="610">
                  <c:v>1</c:v>
                </c:pt>
                <c:pt idx="611">
                  <c:v>1.1000000000000001</c:v>
                </c:pt>
                <c:pt idx="612">
                  <c:v>1.2</c:v>
                </c:pt>
                <c:pt idx="613">
                  <c:v>1.3</c:v>
                </c:pt>
                <c:pt idx="614">
                  <c:v>1.4</c:v>
                </c:pt>
                <c:pt idx="615">
                  <c:v>1.5</c:v>
                </c:pt>
                <c:pt idx="616">
                  <c:v>1.6</c:v>
                </c:pt>
                <c:pt idx="617">
                  <c:v>1.7</c:v>
                </c:pt>
                <c:pt idx="618">
                  <c:v>1.8</c:v>
                </c:pt>
                <c:pt idx="619">
                  <c:v>1.9</c:v>
                </c:pt>
                <c:pt idx="620">
                  <c:v>2</c:v>
                </c:pt>
                <c:pt idx="621">
                  <c:v>2.1</c:v>
                </c:pt>
                <c:pt idx="622">
                  <c:v>2.2000000000000002</c:v>
                </c:pt>
                <c:pt idx="623">
                  <c:v>2.2999999999999998</c:v>
                </c:pt>
                <c:pt idx="624">
                  <c:v>2.4</c:v>
                </c:pt>
                <c:pt idx="625">
                  <c:v>2.5</c:v>
                </c:pt>
                <c:pt idx="626">
                  <c:v>2.6</c:v>
                </c:pt>
                <c:pt idx="627">
                  <c:v>2.7</c:v>
                </c:pt>
                <c:pt idx="628">
                  <c:v>2.8</c:v>
                </c:pt>
                <c:pt idx="629">
                  <c:v>2.9</c:v>
                </c:pt>
                <c:pt idx="630">
                  <c:v>3</c:v>
                </c:pt>
                <c:pt idx="631">
                  <c:v>3.1</c:v>
                </c:pt>
                <c:pt idx="632">
                  <c:v>3.2</c:v>
                </c:pt>
                <c:pt idx="633">
                  <c:v>3.3</c:v>
                </c:pt>
                <c:pt idx="634">
                  <c:v>3.4</c:v>
                </c:pt>
                <c:pt idx="635">
                  <c:v>3.5</c:v>
                </c:pt>
                <c:pt idx="636">
                  <c:v>3.6</c:v>
                </c:pt>
                <c:pt idx="637">
                  <c:v>3.7</c:v>
                </c:pt>
                <c:pt idx="638">
                  <c:v>3.8</c:v>
                </c:pt>
                <c:pt idx="639">
                  <c:v>3.9</c:v>
                </c:pt>
                <c:pt idx="640">
                  <c:v>4</c:v>
                </c:pt>
                <c:pt idx="641">
                  <c:v>4.0999999999999996</c:v>
                </c:pt>
                <c:pt idx="642">
                  <c:v>4.2</c:v>
                </c:pt>
                <c:pt idx="643">
                  <c:v>4.3</c:v>
                </c:pt>
                <c:pt idx="644">
                  <c:v>4.4000000000000004</c:v>
                </c:pt>
                <c:pt idx="645">
                  <c:v>4.5</c:v>
                </c:pt>
                <c:pt idx="646">
                  <c:v>4.5999999999999996</c:v>
                </c:pt>
                <c:pt idx="647">
                  <c:v>4.7</c:v>
                </c:pt>
                <c:pt idx="648">
                  <c:v>4.8</c:v>
                </c:pt>
                <c:pt idx="649">
                  <c:v>4.9000000000000004</c:v>
                </c:pt>
                <c:pt idx="650">
                  <c:v>5</c:v>
                </c:pt>
                <c:pt idx="651">
                  <c:v>5.0999999999999996</c:v>
                </c:pt>
                <c:pt idx="652">
                  <c:v>5.2</c:v>
                </c:pt>
                <c:pt idx="653">
                  <c:v>5.3</c:v>
                </c:pt>
                <c:pt idx="654">
                  <c:v>5.4</c:v>
                </c:pt>
                <c:pt idx="655">
                  <c:v>5.5</c:v>
                </c:pt>
                <c:pt idx="656">
                  <c:v>5.6</c:v>
                </c:pt>
                <c:pt idx="657">
                  <c:v>5.7</c:v>
                </c:pt>
                <c:pt idx="658">
                  <c:v>5.8</c:v>
                </c:pt>
                <c:pt idx="659">
                  <c:v>5.9</c:v>
                </c:pt>
                <c:pt idx="660">
                  <c:v>6</c:v>
                </c:pt>
                <c:pt idx="661">
                  <c:v>6.1</c:v>
                </c:pt>
                <c:pt idx="662">
                  <c:v>6.2</c:v>
                </c:pt>
                <c:pt idx="663">
                  <c:v>6.3</c:v>
                </c:pt>
                <c:pt idx="664">
                  <c:v>6.4</c:v>
                </c:pt>
                <c:pt idx="665">
                  <c:v>6.5</c:v>
                </c:pt>
                <c:pt idx="666">
                  <c:v>6.6</c:v>
                </c:pt>
                <c:pt idx="667">
                  <c:v>6.7</c:v>
                </c:pt>
                <c:pt idx="668">
                  <c:v>6.8</c:v>
                </c:pt>
                <c:pt idx="669">
                  <c:v>6.9</c:v>
                </c:pt>
                <c:pt idx="670">
                  <c:v>7</c:v>
                </c:pt>
                <c:pt idx="671">
                  <c:v>7.1</c:v>
                </c:pt>
                <c:pt idx="672">
                  <c:v>7.2</c:v>
                </c:pt>
                <c:pt idx="673">
                  <c:v>7.3</c:v>
                </c:pt>
                <c:pt idx="674">
                  <c:v>7.4</c:v>
                </c:pt>
                <c:pt idx="675">
                  <c:v>7.5</c:v>
                </c:pt>
                <c:pt idx="676">
                  <c:v>7.6</c:v>
                </c:pt>
                <c:pt idx="677">
                  <c:v>7.7</c:v>
                </c:pt>
                <c:pt idx="678">
                  <c:v>7.8</c:v>
                </c:pt>
                <c:pt idx="679">
                  <c:v>7.9</c:v>
                </c:pt>
                <c:pt idx="680">
                  <c:v>8</c:v>
                </c:pt>
                <c:pt idx="681">
                  <c:v>8.1</c:v>
                </c:pt>
                <c:pt idx="682">
                  <c:v>8.1999999999999993</c:v>
                </c:pt>
                <c:pt idx="683">
                  <c:v>8.3000000000000007</c:v>
                </c:pt>
                <c:pt idx="684">
                  <c:v>8.4</c:v>
                </c:pt>
                <c:pt idx="685">
                  <c:v>8.5</c:v>
                </c:pt>
                <c:pt idx="686">
                  <c:v>8.6</c:v>
                </c:pt>
                <c:pt idx="687">
                  <c:v>8.6999999999999993</c:v>
                </c:pt>
                <c:pt idx="688">
                  <c:v>8.8000000000000007</c:v>
                </c:pt>
                <c:pt idx="689">
                  <c:v>8.9</c:v>
                </c:pt>
                <c:pt idx="690">
                  <c:v>9</c:v>
                </c:pt>
                <c:pt idx="691">
                  <c:v>9.1</c:v>
                </c:pt>
                <c:pt idx="692">
                  <c:v>9.1999999999999993</c:v>
                </c:pt>
                <c:pt idx="693">
                  <c:v>9.3000000000000007</c:v>
                </c:pt>
                <c:pt idx="694">
                  <c:v>9.4</c:v>
                </c:pt>
                <c:pt idx="695">
                  <c:v>9.5</c:v>
                </c:pt>
                <c:pt idx="696">
                  <c:v>9.6</c:v>
                </c:pt>
                <c:pt idx="697">
                  <c:v>9.6999999999999993</c:v>
                </c:pt>
                <c:pt idx="698">
                  <c:v>9.8000000000000007</c:v>
                </c:pt>
                <c:pt idx="699">
                  <c:v>9.9</c:v>
                </c:pt>
                <c:pt idx="700">
                  <c:v>10</c:v>
                </c:pt>
                <c:pt idx="701">
                  <c:v>10.1</c:v>
                </c:pt>
                <c:pt idx="702">
                  <c:v>10.199999999999999</c:v>
                </c:pt>
                <c:pt idx="703">
                  <c:v>10.3</c:v>
                </c:pt>
                <c:pt idx="704">
                  <c:v>10.4</c:v>
                </c:pt>
                <c:pt idx="705">
                  <c:v>10.5</c:v>
                </c:pt>
                <c:pt idx="706">
                  <c:v>10.6</c:v>
                </c:pt>
                <c:pt idx="707">
                  <c:v>10.7</c:v>
                </c:pt>
                <c:pt idx="708">
                  <c:v>10.8</c:v>
                </c:pt>
                <c:pt idx="709">
                  <c:v>10.9</c:v>
                </c:pt>
                <c:pt idx="710">
                  <c:v>11</c:v>
                </c:pt>
                <c:pt idx="711">
                  <c:v>11.1</c:v>
                </c:pt>
                <c:pt idx="712">
                  <c:v>11.2</c:v>
                </c:pt>
                <c:pt idx="713">
                  <c:v>11.3</c:v>
                </c:pt>
                <c:pt idx="714">
                  <c:v>11.4</c:v>
                </c:pt>
                <c:pt idx="715">
                  <c:v>11.5</c:v>
                </c:pt>
                <c:pt idx="716">
                  <c:v>11.6</c:v>
                </c:pt>
                <c:pt idx="717">
                  <c:v>11.7</c:v>
                </c:pt>
                <c:pt idx="718">
                  <c:v>11.8</c:v>
                </c:pt>
                <c:pt idx="719">
                  <c:v>11.9</c:v>
                </c:pt>
                <c:pt idx="720">
                  <c:v>12</c:v>
                </c:pt>
                <c:pt idx="721">
                  <c:v>12.1</c:v>
                </c:pt>
                <c:pt idx="722">
                  <c:v>12.2</c:v>
                </c:pt>
                <c:pt idx="723">
                  <c:v>12.3</c:v>
                </c:pt>
                <c:pt idx="724">
                  <c:v>12.4</c:v>
                </c:pt>
                <c:pt idx="725">
                  <c:v>12.5</c:v>
                </c:pt>
                <c:pt idx="726">
                  <c:v>12.6</c:v>
                </c:pt>
                <c:pt idx="727">
                  <c:v>12.7</c:v>
                </c:pt>
                <c:pt idx="728">
                  <c:v>12.8</c:v>
                </c:pt>
                <c:pt idx="729">
                  <c:v>12.9</c:v>
                </c:pt>
                <c:pt idx="730">
                  <c:v>13</c:v>
                </c:pt>
                <c:pt idx="731">
                  <c:v>13.1</c:v>
                </c:pt>
                <c:pt idx="732">
                  <c:v>13.2</c:v>
                </c:pt>
                <c:pt idx="733">
                  <c:v>13.3</c:v>
                </c:pt>
                <c:pt idx="734">
                  <c:v>13.4</c:v>
                </c:pt>
                <c:pt idx="735">
                  <c:v>13.5</c:v>
                </c:pt>
                <c:pt idx="736">
                  <c:v>13.6</c:v>
                </c:pt>
                <c:pt idx="737">
                  <c:v>13.7</c:v>
                </c:pt>
                <c:pt idx="738">
                  <c:v>13.8</c:v>
                </c:pt>
                <c:pt idx="739">
                  <c:v>13.9</c:v>
                </c:pt>
                <c:pt idx="740">
                  <c:v>14</c:v>
                </c:pt>
                <c:pt idx="741">
                  <c:v>14.1</c:v>
                </c:pt>
                <c:pt idx="742">
                  <c:v>14.2</c:v>
                </c:pt>
                <c:pt idx="743">
                  <c:v>14.3</c:v>
                </c:pt>
                <c:pt idx="744">
                  <c:v>14.4</c:v>
                </c:pt>
                <c:pt idx="745">
                  <c:v>14.5</c:v>
                </c:pt>
                <c:pt idx="746">
                  <c:v>14.6</c:v>
                </c:pt>
                <c:pt idx="747">
                  <c:v>14.7</c:v>
                </c:pt>
                <c:pt idx="748">
                  <c:v>14.8</c:v>
                </c:pt>
                <c:pt idx="749">
                  <c:v>14.9</c:v>
                </c:pt>
                <c:pt idx="750">
                  <c:v>15</c:v>
                </c:pt>
                <c:pt idx="751">
                  <c:v>15.1</c:v>
                </c:pt>
                <c:pt idx="752">
                  <c:v>15.2</c:v>
                </c:pt>
                <c:pt idx="753">
                  <c:v>15.3</c:v>
                </c:pt>
                <c:pt idx="754">
                  <c:v>15.4</c:v>
                </c:pt>
                <c:pt idx="755">
                  <c:v>15.5</c:v>
                </c:pt>
                <c:pt idx="756">
                  <c:v>15.6</c:v>
                </c:pt>
                <c:pt idx="757">
                  <c:v>15.7</c:v>
                </c:pt>
                <c:pt idx="758">
                  <c:v>15.8</c:v>
                </c:pt>
                <c:pt idx="759">
                  <c:v>15.9</c:v>
                </c:pt>
                <c:pt idx="760">
                  <c:v>16</c:v>
                </c:pt>
                <c:pt idx="761">
                  <c:v>16.100000000000001</c:v>
                </c:pt>
                <c:pt idx="762">
                  <c:v>16.2</c:v>
                </c:pt>
                <c:pt idx="763">
                  <c:v>16.3</c:v>
                </c:pt>
                <c:pt idx="764">
                  <c:v>16.399999999999999</c:v>
                </c:pt>
                <c:pt idx="765">
                  <c:v>16.5</c:v>
                </c:pt>
                <c:pt idx="766">
                  <c:v>16.600000000000001</c:v>
                </c:pt>
                <c:pt idx="767">
                  <c:v>16.7</c:v>
                </c:pt>
                <c:pt idx="768">
                  <c:v>16.8</c:v>
                </c:pt>
                <c:pt idx="769">
                  <c:v>16.899999999999999</c:v>
                </c:pt>
                <c:pt idx="770">
                  <c:v>17</c:v>
                </c:pt>
                <c:pt idx="771">
                  <c:v>17.100000000000001</c:v>
                </c:pt>
                <c:pt idx="772">
                  <c:v>17.2</c:v>
                </c:pt>
                <c:pt idx="773">
                  <c:v>17.3</c:v>
                </c:pt>
                <c:pt idx="774">
                  <c:v>17.399999999999999</c:v>
                </c:pt>
                <c:pt idx="775">
                  <c:v>17.5</c:v>
                </c:pt>
                <c:pt idx="776">
                  <c:v>17.600000000000001</c:v>
                </c:pt>
                <c:pt idx="777">
                  <c:v>17.7</c:v>
                </c:pt>
                <c:pt idx="778">
                  <c:v>17.8</c:v>
                </c:pt>
                <c:pt idx="779">
                  <c:v>17.899999999999999</c:v>
                </c:pt>
                <c:pt idx="780">
                  <c:v>18</c:v>
                </c:pt>
                <c:pt idx="781">
                  <c:v>18.100000000000001</c:v>
                </c:pt>
                <c:pt idx="782">
                  <c:v>18.2</c:v>
                </c:pt>
                <c:pt idx="783">
                  <c:v>18.3</c:v>
                </c:pt>
                <c:pt idx="784">
                  <c:v>18.399999999999999</c:v>
                </c:pt>
                <c:pt idx="785">
                  <c:v>18.5</c:v>
                </c:pt>
                <c:pt idx="786">
                  <c:v>18.600000000000001</c:v>
                </c:pt>
                <c:pt idx="787">
                  <c:v>18.7</c:v>
                </c:pt>
                <c:pt idx="788">
                  <c:v>18.8</c:v>
                </c:pt>
                <c:pt idx="789">
                  <c:v>18.899999999999999</c:v>
                </c:pt>
                <c:pt idx="790">
                  <c:v>19</c:v>
                </c:pt>
                <c:pt idx="791">
                  <c:v>19.100000000000001</c:v>
                </c:pt>
                <c:pt idx="792">
                  <c:v>19.2</c:v>
                </c:pt>
                <c:pt idx="793">
                  <c:v>19.3</c:v>
                </c:pt>
                <c:pt idx="794">
                  <c:v>19.399999999999999</c:v>
                </c:pt>
                <c:pt idx="795">
                  <c:v>19.5</c:v>
                </c:pt>
                <c:pt idx="796">
                  <c:v>19.600000000000001</c:v>
                </c:pt>
                <c:pt idx="797">
                  <c:v>19.7</c:v>
                </c:pt>
                <c:pt idx="798">
                  <c:v>19.8</c:v>
                </c:pt>
                <c:pt idx="799">
                  <c:v>19.899999999999999</c:v>
                </c:pt>
                <c:pt idx="800">
                  <c:v>20</c:v>
                </c:pt>
                <c:pt idx="801">
                  <c:v>20.100000000000001</c:v>
                </c:pt>
                <c:pt idx="802">
                  <c:v>20.2</c:v>
                </c:pt>
                <c:pt idx="803">
                  <c:v>20.3</c:v>
                </c:pt>
                <c:pt idx="804">
                  <c:v>20.399999999999999</c:v>
                </c:pt>
                <c:pt idx="805">
                  <c:v>20.5</c:v>
                </c:pt>
                <c:pt idx="806">
                  <c:v>20.6</c:v>
                </c:pt>
                <c:pt idx="807">
                  <c:v>20.7</c:v>
                </c:pt>
                <c:pt idx="808">
                  <c:v>20.8</c:v>
                </c:pt>
                <c:pt idx="809">
                  <c:v>20.9</c:v>
                </c:pt>
                <c:pt idx="810">
                  <c:v>21</c:v>
                </c:pt>
                <c:pt idx="811">
                  <c:v>21.1</c:v>
                </c:pt>
                <c:pt idx="812">
                  <c:v>21.2</c:v>
                </c:pt>
                <c:pt idx="813">
                  <c:v>21.3</c:v>
                </c:pt>
                <c:pt idx="814">
                  <c:v>21.4</c:v>
                </c:pt>
                <c:pt idx="815">
                  <c:v>21.5</c:v>
                </c:pt>
                <c:pt idx="816">
                  <c:v>21.6</c:v>
                </c:pt>
                <c:pt idx="817">
                  <c:v>21.7</c:v>
                </c:pt>
                <c:pt idx="818">
                  <c:v>21.8</c:v>
                </c:pt>
                <c:pt idx="819">
                  <c:v>21.9</c:v>
                </c:pt>
                <c:pt idx="820">
                  <c:v>22</c:v>
                </c:pt>
                <c:pt idx="821">
                  <c:v>22.1</c:v>
                </c:pt>
                <c:pt idx="822">
                  <c:v>22.2</c:v>
                </c:pt>
                <c:pt idx="823">
                  <c:v>22.3</c:v>
                </c:pt>
                <c:pt idx="824">
                  <c:v>22.4</c:v>
                </c:pt>
                <c:pt idx="825">
                  <c:v>22.5</c:v>
                </c:pt>
                <c:pt idx="826">
                  <c:v>22.6</c:v>
                </c:pt>
                <c:pt idx="827">
                  <c:v>22.7</c:v>
                </c:pt>
                <c:pt idx="828">
                  <c:v>22.8</c:v>
                </c:pt>
                <c:pt idx="829">
                  <c:v>22.9</c:v>
                </c:pt>
                <c:pt idx="830">
                  <c:v>23</c:v>
                </c:pt>
                <c:pt idx="831">
                  <c:v>23.1</c:v>
                </c:pt>
                <c:pt idx="832">
                  <c:v>23.2</c:v>
                </c:pt>
                <c:pt idx="833">
                  <c:v>23.3</c:v>
                </c:pt>
                <c:pt idx="834">
                  <c:v>23.4</c:v>
                </c:pt>
                <c:pt idx="835">
                  <c:v>23.5</c:v>
                </c:pt>
                <c:pt idx="836">
                  <c:v>23.6</c:v>
                </c:pt>
                <c:pt idx="837">
                  <c:v>23.7</c:v>
                </c:pt>
                <c:pt idx="838">
                  <c:v>23.8</c:v>
                </c:pt>
                <c:pt idx="839">
                  <c:v>23.9</c:v>
                </c:pt>
                <c:pt idx="840">
                  <c:v>24</c:v>
                </c:pt>
                <c:pt idx="841">
                  <c:v>24.1</c:v>
                </c:pt>
                <c:pt idx="842">
                  <c:v>24.2</c:v>
                </c:pt>
                <c:pt idx="843">
                  <c:v>24.3</c:v>
                </c:pt>
                <c:pt idx="844">
                  <c:v>24.4</c:v>
                </c:pt>
                <c:pt idx="845">
                  <c:v>24.5</c:v>
                </c:pt>
                <c:pt idx="846">
                  <c:v>24.6</c:v>
                </c:pt>
                <c:pt idx="847">
                  <c:v>24.7</c:v>
                </c:pt>
                <c:pt idx="848">
                  <c:v>24.8</c:v>
                </c:pt>
                <c:pt idx="849">
                  <c:v>24.9</c:v>
                </c:pt>
                <c:pt idx="850">
                  <c:v>25</c:v>
                </c:pt>
                <c:pt idx="851">
                  <c:v>25.1</c:v>
                </c:pt>
                <c:pt idx="852">
                  <c:v>25.2</c:v>
                </c:pt>
                <c:pt idx="853">
                  <c:v>25.3</c:v>
                </c:pt>
                <c:pt idx="854">
                  <c:v>25.4</c:v>
                </c:pt>
                <c:pt idx="855">
                  <c:v>25.5</c:v>
                </c:pt>
                <c:pt idx="856">
                  <c:v>25.6</c:v>
                </c:pt>
                <c:pt idx="857">
                  <c:v>25.7</c:v>
                </c:pt>
                <c:pt idx="858">
                  <c:v>25.8</c:v>
                </c:pt>
                <c:pt idx="859">
                  <c:v>25.9</c:v>
                </c:pt>
                <c:pt idx="860">
                  <c:v>26</c:v>
                </c:pt>
                <c:pt idx="861">
                  <c:v>26.1</c:v>
                </c:pt>
                <c:pt idx="862">
                  <c:v>26.2</c:v>
                </c:pt>
                <c:pt idx="863">
                  <c:v>26.3</c:v>
                </c:pt>
                <c:pt idx="864">
                  <c:v>26.4</c:v>
                </c:pt>
                <c:pt idx="865">
                  <c:v>26.5</c:v>
                </c:pt>
                <c:pt idx="866">
                  <c:v>26.6</c:v>
                </c:pt>
                <c:pt idx="867">
                  <c:v>26.7</c:v>
                </c:pt>
                <c:pt idx="868">
                  <c:v>26.8</c:v>
                </c:pt>
                <c:pt idx="869">
                  <c:v>26.9</c:v>
                </c:pt>
                <c:pt idx="870">
                  <c:v>27</c:v>
                </c:pt>
                <c:pt idx="871">
                  <c:v>27.1</c:v>
                </c:pt>
                <c:pt idx="872">
                  <c:v>27.2</c:v>
                </c:pt>
                <c:pt idx="873">
                  <c:v>27.3</c:v>
                </c:pt>
                <c:pt idx="874">
                  <c:v>27.4</c:v>
                </c:pt>
                <c:pt idx="875">
                  <c:v>27.5</c:v>
                </c:pt>
                <c:pt idx="876">
                  <c:v>27.6</c:v>
                </c:pt>
                <c:pt idx="877">
                  <c:v>27.7</c:v>
                </c:pt>
                <c:pt idx="878">
                  <c:v>27.8</c:v>
                </c:pt>
                <c:pt idx="879">
                  <c:v>27.9</c:v>
                </c:pt>
                <c:pt idx="880">
                  <c:v>28</c:v>
                </c:pt>
                <c:pt idx="881">
                  <c:v>28.1</c:v>
                </c:pt>
                <c:pt idx="882">
                  <c:v>28.2</c:v>
                </c:pt>
                <c:pt idx="883">
                  <c:v>28.3</c:v>
                </c:pt>
                <c:pt idx="884">
                  <c:v>28.4</c:v>
                </c:pt>
                <c:pt idx="885">
                  <c:v>28.5</c:v>
                </c:pt>
                <c:pt idx="886">
                  <c:v>28.6</c:v>
                </c:pt>
                <c:pt idx="887">
                  <c:v>28.7</c:v>
                </c:pt>
                <c:pt idx="888">
                  <c:v>28.8</c:v>
                </c:pt>
                <c:pt idx="889">
                  <c:v>28.9</c:v>
                </c:pt>
                <c:pt idx="890">
                  <c:v>29</c:v>
                </c:pt>
                <c:pt idx="891">
                  <c:v>29.1</c:v>
                </c:pt>
                <c:pt idx="892">
                  <c:v>29.2</c:v>
                </c:pt>
                <c:pt idx="893">
                  <c:v>29.3</c:v>
                </c:pt>
                <c:pt idx="894">
                  <c:v>29.4</c:v>
                </c:pt>
                <c:pt idx="895">
                  <c:v>29.5</c:v>
                </c:pt>
                <c:pt idx="896">
                  <c:v>29.6</c:v>
                </c:pt>
                <c:pt idx="897">
                  <c:v>29.7</c:v>
                </c:pt>
                <c:pt idx="898">
                  <c:v>29.8</c:v>
                </c:pt>
                <c:pt idx="899">
                  <c:v>29.9</c:v>
                </c:pt>
                <c:pt idx="900">
                  <c:v>30</c:v>
                </c:pt>
                <c:pt idx="901">
                  <c:v>30.1</c:v>
                </c:pt>
                <c:pt idx="902">
                  <c:v>30.2</c:v>
                </c:pt>
                <c:pt idx="903">
                  <c:v>30.3</c:v>
                </c:pt>
                <c:pt idx="904">
                  <c:v>30.4</c:v>
                </c:pt>
                <c:pt idx="905">
                  <c:v>30.5</c:v>
                </c:pt>
                <c:pt idx="906">
                  <c:v>30.6</c:v>
                </c:pt>
                <c:pt idx="907">
                  <c:v>30.7</c:v>
                </c:pt>
                <c:pt idx="908">
                  <c:v>30.8</c:v>
                </c:pt>
                <c:pt idx="909">
                  <c:v>30.9</c:v>
                </c:pt>
                <c:pt idx="910">
                  <c:v>31</c:v>
                </c:pt>
                <c:pt idx="911">
                  <c:v>31.1</c:v>
                </c:pt>
                <c:pt idx="912">
                  <c:v>31.2</c:v>
                </c:pt>
                <c:pt idx="913">
                  <c:v>31.3</c:v>
                </c:pt>
                <c:pt idx="914">
                  <c:v>31.4</c:v>
                </c:pt>
                <c:pt idx="915">
                  <c:v>31.5</c:v>
                </c:pt>
                <c:pt idx="916">
                  <c:v>31.6</c:v>
                </c:pt>
                <c:pt idx="917">
                  <c:v>31.7</c:v>
                </c:pt>
                <c:pt idx="918">
                  <c:v>31.8</c:v>
                </c:pt>
                <c:pt idx="919">
                  <c:v>31.9</c:v>
                </c:pt>
                <c:pt idx="920">
                  <c:v>32</c:v>
                </c:pt>
                <c:pt idx="921">
                  <c:v>32.1</c:v>
                </c:pt>
                <c:pt idx="922">
                  <c:v>32.200000000000003</c:v>
                </c:pt>
                <c:pt idx="923">
                  <c:v>32.299999999999997</c:v>
                </c:pt>
                <c:pt idx="924">
                  <c:v>32.4</c:v>
                </c:pt>
                <c:pt idx="925">
                  <c:v>32.5</c:v>
                </c:pt>
                <c:pt idx="926">
                  <c:v>32.6</c:v>
                </c:pt>
                <c:pt idx="927">
                  <c:v>32.700000000000003</c:v>
                </c:pt>
                <c:pt idx="928">
                  <c:v>32.799999999999997</c:v>
                </c:pt>
                <c:pt idx="929">
                  <c:v>32.9</c:v>
                </c:pt>
                <c:pt idx="930">
                  <c:v>33</c:v>
                </c:pt>
                <c:pt idx="931">
                  <c:v>33.1</c:v>
                </c:pt>
                <c:pt idx="932">
                  <c:v>33.200000000000003</c:v>
                </c:pt>
                <c:pt idx="933">
                  <c:v>33.299999999999997</c:v>
                </c:pt>
                <c:pt idx="934">
                  <c:v>33.4</c:v>
                </c:pt>
                <c:pt idx="935">
                  <c:v>33.5</c:v>
                </c:pt>
                <c:pt idx="936">
                  <c:v>33.6</c:v>
                </c:pt>
                <c:pt idx="937">
                  <c:v>33.700000000000003</c:v>
                </c:pt>
                <c:pt idx="938">
                  <c:v>33.799999999999997</c:v>
                </c:pt>
                <c:pt idx="939">
                  <c:v>33.9</c:v>
                </c:pt>
                <c:pt idx="940">
                  <c:v>34</c:v>
                </c:pt>
                <c:pt idx="941">
                  <c:v>34.1</c:v>
                </c:pt>
                <c:pt idx="942">
                  <c:v>34.200000000000003</c:v>
                </c:pt>
                <c:pt idx="943">
                  <c:v>34.299999999999997</c:v>
                </c:pt>
                <c:pt idx="944">
                  <c:v>34.4</c:v>
                </c:pt>
                <c:pt idx="945">
                  <c:v>34.5</c:v>
                </c:pt>
                <c:pt idx="946">
                  <c:v>34.6</c:v>
                </c:pt>
                <c:pt idx="947">
                  <c:v>34.700000000000003</c:v>
                </c:pt>
                <c:pt idx="948">
                  <c:v>34.799999999999997</c:v>
                </c:pt>
                <c:pt idx="949">
                  <c:v>34.9</c:v>
                </c:pt>
                <c:pt idx="950">
                  <c:v>35</c:v>
                </c:pt>
                <c:pt idx="951">
                  <c:v>35.1</c:v>
                </c:pt>
                <c:pt idx="952">
                  <c:v>35.200000000000003</c:v>
                </c:pt>
                <c:pt idx="953">
                  <c:v>35.299999999999997</c:v>
                </c:pt>
                <c:pt idx="954">
                  <c:v>35.4</c:v>
                </c:pt>
                <c:pt idx="955">
                  <c:v>35.5</c:v>
                </c:pt>
                <c:pt idx="956">
                  <c:v>35.6</c:v>
                </c:pt>
                <c:pt idx="957">
                  <c:v>35.700000000000003</c:v>
                </c:pt>
                <c:pt idx="958">
                  <c:v>35.799999999999997</c:v>
                </c:pt>
                <c:pt idx="959">
                  <c:v>35.9</c:v>
                </c:pt>
                <c:pt idx="960">
                  <c:v>36</c:v>
                </c:pt>
                <c:pt idx="961">
                  <c:v>36.1</c:v>
                </c:pt>
                <c:pt idx="962">
                  <c:v>36.200000000000003</c:v>
                </c:pt>
                <c:pt idx="963">
                  <c:v>36.299999999999997</c:v>
                </c:pt>
                <c:pt idx="964">
                  <c:v>36.4</c:v>
                </c:pt>
                <c:pt idx="965">
                  <c:v>36.5</c:v>
                </c:pt>
                <c:pt idx="966">
                  <c:v>36.6</c:v>
                </c:pt>
                <c:pt idx="967">
                  <c:v>36.700000000000003</c:v>
                </c:pt>
                <c:pt idx="968">
                  <c:v>36.799999999999997</c:v>
                </c:pt>
                <c:pt idx="969">
                  <c:v>36.9</c:v>
                </c:pt>
                <c:pt idx="970">
                  <c:v>37</c:v>
                </c:pt>
                <c:pt idx="971">
                  <c:v>37.1</c:v>
                </c:pt>
                <c:pt idx="972">
                  <c:v>37.200000000000003</c:v>
                </c:pt>
                <c:pt idx="973">
                  <c:v>37.299999999999997</c:v>
                </c:pt>
                <c:pt idx="974">
                  <c:v>37.4</c:v>
                </c:pt>
                <c:pt idx="975">
                  <c:v>37.5</c:v>
                </c:pt>
                <c:pt idx="976">
                  <c:v>37.6</c:v>
                </c:pt>
                <c:pt idx="977">
                  <c:v>37.700000000000003</c:v>
                </c:pt>
                <c:pt idx="978">
                  <c:v>37.799999999999997</c:v>
                </c:pt>
                <c:pt idx="979">
                  <c:v>37.9</c:v>
                </c:pt>
                <c:pt idx="980">
                  <c:v>38</c:v>
                </c:pt>
                <c:pt idx="981">
                  <c:v>38.1</c:v>
                </c:pt>
                <c:pt idx="982">
                  <c:v>38.200000000000003</c:v>
                </c:pt>
                <c:pt idx="983">
                  <c:v>38.299999999999997</c:v>
                </c:pt>
                <c:pt idx="984">
                  <c:v>38.4</c:v>
                </c:pt>
                <c:pt idx="985">
                  <c:v>38.5</c:v>
                </c:pt>
                <c:pt idx="986">
                  <c:v>38.6</c:v>
                </c:pt>
                <c:pt idx="987">
                  <c:v>38.700000000000003</c:v>
                </c:pt>
                <c:pt idx="988">
                  <c:v>38.799999999999997</c:v>
                </c:pt>
                <c:pt idx="989">
                  <c:v>38.9</c:v>
                </c:pt>
                <c:pt idx="990">
                  <c:v>39</c:v>
                </c:pt>
                <c:pt idx="991">
                  <c:v>39.1</c:v>
                </c:pt>
                <c:pt idx="992">
                  <c:v>39.200000000000003</c:v>
                </c:pt>
                <c:pt idx="993">
                  <c:v>39.299999999999997</c:v>
                </c:pt>
                <c:pt idx="994">
                  <c:v>39.4</c:v>
                </c:pt>
                <c:pt idx="995">
                  <c:v>39.5</c:v>
                </c:pt>
                <c:pt idx="996">
                  <c:v>39.6</c:v>
                </c:pt>
                <c:pt idx="997">
                  <c:v>39.700000000000003</c:v>
                </c:pt>
                <c:pt idx="998">
                  <c:v>39.799999999999997</c:v>
                </c:pt>
                <c:pt idx="999">
                  <c:v>39.9</c:v>
                </c:pt>
                <c:pt idx="1000">
                  <c:v>40</c:v>
                </c:pt>
                <c:pt idx="1001">
                  <c:v>40.1</c:v>
                </c:pt>
                <c:pt idx="1002">
                  <c:v>40.200000000000003</c:v>
                </c:pt>
                <c:pt idx="1003">
                  <c:v>40.299999999999997</c:v>
                </c:pt>
                <c:pt idx="1004">
                  <c:v>40.4</c:v>
                </c:pt>
                <c:pt idx="1005">
                  <c:v>40.5</c:v>
                </c:pt>
                <c:pt idx="1006">
                  <c:v>40.6</c:v>
                </c:pt>
                <c:pt idx="1007">
                  <c:v>40.700000000000003</c:v>
                </c:pt>
                <c:pt idx="1008">
                  <c:v>40.799999999999997</c:v>
                </c:pt>
                <c:pt idx="1009">
                  <c:v>40.9</c:v>
                </c:pt>
                <c:pt idx="1010">
                  <c:v>41</c:v>
                </c:pt>
                <c:pt idx="1011">
                  <c:v>41.1</c:v>
                </c:pt>
                <c:pt idx="1012">
                  <c:v>41.2</c:v>
                </c:pt>
                <c:pt idx="1013">
                  <c:v>41.3</c:v>
                </c:pt>
                <c:pt idx="1014">
                  <c:v>41.4</c:v>
                </c:pt>
                <c:pt idx="1015">
                  <c:v>41.5</c:v>
                </c:pt>
                <c:pt idx="1016">
                  <c:v>41.6</c:v>
                </c:pt>
                <c:pt idx="1017">
                  <c:v>41.7</c:v>
                </c:pt>
                <c:pt idx="1018">
                  <c:v>41.8</c:v>
                </c:pt>
                <c:pt idx="1019">
                  <c:v>41.9</c:v>
                </c:pt>
                <c:pt idx="1020">
                  <c:v>42</c:v>
                </c:pt>
                <c:pt idx="1021">
                  <c:v>42.1</c:v>
                </c:pt>
                <c:pt idx="1022">
                  <c:v>42.2</c:v>
                </c:pt>
                <c:pt idx="1023">
                  <c:v>42.3</c:v>
                </c:pt>
                <c:pt idx="1024">
                  <c:v>42.4</c:v>
                </c:pt>
                <c:pt idx="1025">
                  <c:v>42.5</c:v>
                </c:pt>
                <c:pt idx="1026">
                  <c:v>42.6</c:v>
                </c:pt>
                <c:pt idx="1027">
                  <c:v>42.7</c:v>
                </c:pt>
                <c:pt idx="1028">
                  <c:v>42.8</c:v>
                </c:pt>
                <c:pt idx="1029">
                  <c:v>42.9</c:v>
                </c:pt>
                <c:pt idx="1030">
                  <c:v>43</c:v>
                </c:pt>
                <c:pt idx="1031">
                  <c:v>43.1</c:v>
                </c:pt>
                <c:pt idx="1032">
                  <c:v>43.2</c:v>
                </c:pt>
                <c:pt idx="1033">
                  <c:v>43.3</c:v>
                </c:pt>
                <c:pt idx="1034">
                  <c:v>43.4</c:v>
                </c:pt>
                <c:pt idx="1035">
                  <c:v>43.5</c:v>
                </c:pt>
                <c:pt idx="1036">
                  <c:v>43.6</c:v>
                </c:pt>
                <c:pt idx="1037">
                  <c:v>43.7</c:v>
                </c:pt>
                <c:pt idx="1038">
                  <c:v>43.8</c:v>
                </c:pt>
                <c:pt idx="1039">
                  <c:v>43.9</c:v>
                </c:pt>
                <c:pt idx="1040">
                  <c:v>44</c:v>
                </c:pt>
                <c:pt idx="1041">
                  <c:v>44.1</c:v>
                </c:pt>
                <c:pt idx="1042">
                  <c:v>44.2</c:v>
                </c:pt>
                <c:pt idx="1043">
                  <c:v>44.3</c:v>
                </c:pt>
                <c:pt idx="1044">
                  <c:v>44.4</c:v>
                </c:pt>
                <c:pt idx="1045">
                  <c:v>44.5</c:v>
                </c:pt>
                <c:pt idx="1046">
                  <c:v>44.6</c:v>
                </c:pt>
                <c:pt idx="1047">
                  <c:v>44.7</c:v>
                </c:pt>
                <c:pt idx="1048">
                  <c:v>44.8</c:v>
                </c:pt>
                <c:pt idx="1049">
                  <c:v>44.9</c:v>
                </c:pt>
                <c:pt idx="1050">
                  <c:v>45</c:v>
                </c:pt>
                <c:pt idx="1051">
                  <c:v>45.1</c:v>
                </c:pt>
                <c:pt idx="1052">
                  <c:v>45.2</c:v>
                </c:pt>
                <c:pt idx="1053">
                  <c:v>45.3</c:v>
                </c:pt>
                <c:pt idx="1054">
                  <c:v>45.4</c:v>
                </c:pt>
                <c:pt idx="1055">
                  <c:v>45.5</c:v>
                </c:pt>
                <c:pt idx="1056">
                  <c:v>45.6</c:v>
                </c:pt>
                <c:pt idx="1057">
                  <c:v>45.7</c:v>
                </c:pt>
                <c:pt idx="1058">
                  <c:v>45.8</c:v>
                </c:pt>
                <c:pt idx="1059">
                  <c:v>45.9</c:v>
                </c:pt>
                <c:pt idx="1060">
                  <c:v>46</c:v>
                </c:pt>
                <c:pt idx="1061">
                  <c:v>46.1</c:v>
                </c:pt>
                <c:pt idx="1062">
                  <c:v>46.2</c:v>
                </c:pt>
                <c:pt idx="1063">
                  <c:v>46.3</c:v>
                </c:pt>
                <c:pt idx="1064">
                  <c:v>46.4</c:v>
                </c:pt>
                <c:pt idx="1065">
                  <c:v>46.5</c:v>
                </c:pt>
                <c:pt idx="1066">
                  <c:v>46.6</c:v>
                </c:pt>
                <c:pt idx="1067">
                  <c:v>46.7</c:v>
                </c:pt>
                <c:pt idx="1068">
                  <c:v>46.8</c:v>
                </c:pt>
                <c:pt idx="1069">
                  <c:v>46.9</c:v>
                </c:pt>
                <c:pt idx="1070">
                  <c:v>47</c:v>
                </c:pt>
                <c:pt idx="1071">
                  <c:v>47.1</c:v>
                </c:pt>
                <c:pt idx="1072">
                  <c:v>47.2</c:v>
                </c:pt>
                <c:pt idx="1073">
                  <c:v>47.3</c:v>
                </c:pt>
                <c:pt idx="1074">
                  <c:v>47.4</c:v>
                </c:pt>
                <c:pt idx="1075">
                  <c:v>47.5</c:v>
                </c:pt>
                <c:pt idx="1076">
                  <c:v>47.6</c:v>
                </c:pt>
                <c:pt idx="1077">
                  <c:v>47.7</c:v>
                </c:pt>
                <c:pt idx="1078">
                  <c:v>47.8</c:v>
                </c:pt>
                <c:pt idx="1079">
                  <c:v>47.9</c:v>
                </c:pt>
                <c:pt idx="1080">
                  <c:v>48</c:v>
                </c:pt>
                <c:pt idx="1081">
                  <c:v>48.1</c:v>
                </c:pt>
                <c:pt idx="1082">
                  <c:v>48.2</c:v>
                </c:pt>
                <c:pt idx="1083">
                  <c:v>48.3</c:v>
                </c:pt>
                <c:pt idx="1084">
                  <c:v>48.4</c:v>
                </c:pt>
                <c:pt idx="1085">
                  <c:v>48.5</c:v>
                </c:pt>
                <c:pt idx="1086">
                  <c:v>48.6</c:v>
                </c:pt>
                <c:pt idx="1087">
                  <c:v>48.7</c:v>
                </c:pt>
                <c:pt idx="1088">
                  <c:v>48.8</c:v>
                </c:pt>
                <c:pt idx="1089">
                  <c:v>48.9</c:v>
                </c:pt>
                <c:pt idx="1090">
                  <c:v>49</c:v>
                </c:pt>
                <c:pt idx="1091">
                  <c:v>49.1</c:v>
                </c:pt>
                <c:pt idx="1092">
                  <c:v>49.2</c:v>
                </c:pt>
                <c:pt idx="1093">
                  <c:v>49.3</c:v>
                </c:pt>
                <c:pt idx="1094">
                  <c:v>49.4</c:v>
                </c:pt>
                <c:pt idx="1095">
                  <c:v>49.5</c:v>
                </c:pt>
                <c:pt idx="1096">
                  <c:v>49.6</c:v>
                </c:pt>
                <c:pt idx="1097">
                  <c:v>49.7</c:v>
                </c:pt>
                <c:pt idx="1098">
                  <c:v>49.8</c:v>
                </c:pt>
                <c:pt idx="1099">
                  <c:v>49.9</c:v>
                </c:pt>
                <c:pt idx="1100">
                  <c:v>50</c:v>
                </c:pt>
                <c:pt idx="1101">
                  <c:v>50.1</c:v>
                </c:pt>
                <c:pt idx="1102">
                  <c:v>50.2</c:v>
                </c:pt>
                <c:pt idx="1103">
                  <c:v>50.3</c:v>
                </c:pt>
                <c:pt idx="1104">
                  <c:v>50.4</c:v>
                </c:pt>
                <c:pt idx="1105">
                  <c:v>50.5</c:v>
                </c:pt>
                <c:pt idx="1106">
                  <c:v>50.6</c:v>
                </c:pt>
                <c:pt idx="1107">
                  <c:v>50.7</c:v>
                </c:pt>
                <c:pt idx="1108">
                  <c:v>50.8</c:v>
                </c:pt>
                <c:pt idx="1109">
                  <c:v>50.9</c:v>
                </c:pt>
                <c:pt idx="1110">
                  <c:v>51</c:v>
                </c:pt>
                <c:pt idx="1111">
                  <c:v>51.1</c:v>
                </c:pt>
                <c:pt idx="1112">
                  <c:v>51.2</c:v>
                </c:pt>
                <c:pt idx="1113">
                  <c:v>51.3</c:v>
                </c:pt>
                <c:pt idx="1114">
                  <c:v>51.4</c:v>
                </c:pt>
                <c:pt idx="1115">
                  <c:v>51.5</c:v>
                </c:pt>
                <c:pt idx="1116">
                  <c:v>51.6</c:v>
                </c:pt>
                <c:pt idx="1117">
                  <c:v>51.7</c:v>
                </c:pt>
                <c:pt idx="1118">
                  <c:v>51.8</c:v>
                </c:pt>
                <c:pt idx="1119">
                  <c:v>51.9</c:v>
                </c:pt>
                <c:pt idx="1120">
                  <c:v>52</c:v>
                </c:pt>
                <c:pt idx="1121">
                  <c:v>52.1</c:v>
                </c:pt>
                <c:pt idx="1122">
                  <c:v>52.2</c:v>
                </c:pt>
                <c:pt idx="1123">
                  <c:v>52.3</c:v>
                </c:pt>
                <c:pt idx="1124">
                  <c:v>52.4</c:v>
                </c:pt>
                <c:pt idx="1125">
                  <c:v>52.5</c:v>
                </c:pt>
                <c:pt idx="1126">
                  <c:v>52.6</c:v>
                </c:pt>
                <c:pt idx="1127">
                  <c:v>52.7</c:v>
                </c:pt>
                <c:pt idx="1128">
                  <c:v>52.8</c:v>
                </c:pt>
                <c:pt idx="1129">
                  <c:v>52.9</c:v>
                </c:pt>
                <c:pt idx="1130">
                  <c:v>53</c:v>
                </c:pt>
                <c:pt idx="1131">
                  <c:v>53.1</c:v>
                </c:pt>
                <c:pt idx="1132">
                  <c:v>53.2</c:v>
                </c:pt>
                <c:pt idx="1133">
                  <c:v>53.3</c:v>
                </c:pt>
                <c:pt idx="1134">
                  <c:v>53.4</c:v>
                </c:pt>
                <c:pt idx="1135">
                  <c:v>53.5</c:v>
                </c:pt>
                <c:pt idx="1136">
                  <c:v>53.6</c:v>
                </c:pt>
                <c:pt idx="1137">
                  <c:v>53.7</c:v>
                </c:pt>
                <c:pt idx="1138">
                  <c:v>53.8</c:v>
                </c:pt>
                <c:pt idx="1139">
                  <c:v>53.9</c:v>
                </c:pt>
                <c:pt idx="1140">
                  <c:v>54</c:v>
                </c:pt>
                <c:pt idx="1141">
                  <c:v>54.1</c:v>
                </c:pt>
                <c:pt idx="1142">
                  <c:v>54.2</c:v>
                </c:pt>
                <c:pt idx="1143">
                  <c:v>54.3</c:v>
                </c:pt>
                <c:pt idx="1144">
                  <c:v>54.4</c:v>
                </c:pt>
                <c:pt idx="1145">
                  <c:v>54.5</c:v>
                </c:pt>
                <c:pt idx="1146">
                  <c:v>54.6</c:v>
                </c:pt>
                <c:pt idx="1147">
                  <c:v>54.7</c:v>
                </c:pt>
                <c:pt idx="1148">
                  <c:v>54.8</c:v>
                </c:pt>
                <c:pt idx="1149">
                  <c:v>54.9</c:v>
                </c:pt>
                <c:pt idx="1150">
                  <c:v>55</c:v>
                </c:pt>
                <c:pt idx="1151">
                  <c:v>55.1</c:v>
                </c:pt>
                <c:pt idx="1152">
                  <c:v>55.2</c:v>
                </c:pt>
                <c:pt idx="1153">
                  <c:v>55.3</c:v>
                </c:pt>
                <c:pt idx="1154">
                  <c:v>55.4</c:v>
                </c:pt>
                <c:pt idx="1155">
                  <c:v>55.5</c:v>
                </c:pt>
                <c:pt idx="1156">
                  <c:v>55.6</c:v>
                </c:pt>
                <c:pt idx="1157">
                  <c:v>55.7</c:v>
                </c:pt>
                <c:pt idx="1158">
                  <c:v>55.8</c:v>
                </c:pt>
                <c:pt idx="1159">
                  <c:v>55.9</c:v>
                </c:pt>
                <c:pt idx="1160">
                  <c:v>56</c:v>
                </c:pt>
                <c:pt idx="1161">
                  <c:v>56.1</c:v>
                </c:pt>
                <c:pt idx="1162">
                  <c:v>56.2</c:v>
                </c:pt>
                <c:pt idx="1163">
                  <c:v>56.3</c:v>
                </c:pt>
                <c:pt idx="1164">
                  <c:v>56.4</c:v>
                </c:pt>
                <c:pt idx="1165">
                  <c:v>56.5</c:v>
                </c:pt>
                <c:pt idx="1166">
                  <c:v>56.6</c:v>
                </c:pt>
                <c:pt idx="1167">
                  <c:v>56.7</c:v>
                </c:pt>
                <c:pt idx="1168">
                  <c:v>56.8</c:v>
                </c:pt>
                <c:pt idx="1169">
                  <c:v>56.9</c:v>
                </c:pt>
                <c:pt idx="1170">
                  <c:v>57</c:v>
                </c:pt>
                <c:pt idx="1171">
                  <c:v>57.1</c:v>
                </c:pt>
                <c:pt idx="1172">
                  <c:v>57.2</c:v>
                </c:pt>
                <c:pt idx="1173">
                  <c:v>57.3</c:v>
                </c:pt>
                <c:pt idx="1174">
                  <c:v>57.4</c:v>
                </c:pt>
                <c:pt idx="1175">
                  <c:v>57.5</c:v>
                </c:pt>
                <c:pt idx="1176">
                  <c:v>57.6</c:v>
                </c:pt>
                <c:pt idx="1177">
                  <c:v>57.7</c:v>
                </c:pt>
                <c:pt idx="1178">
                  <c:v>57.8</c:v>
                </c:pt>
                <c:pt idx="1179">
                  <c:v>57.9</c:v>
                </c:pt>
                <c:pt idx="1180">
                  <c:v>58</c:v>
                </c:pt>
                <c:pt idx="1181">
                  <c:v>58.1</c:v>
                </c:pt>
                <c:pt idx="1182">
                  <c:v>58.2</c:v>
                </c:pt>
                <c:pt idx="1183">
                  <c:v>58.3</c:v>
                </c:pt>
                <c:pt idx="1184">
                  <c:v>58.4</c:v>
                </c:pt>
                <c:pt idx="1185">
                  <c:v>58.5</c:v>
                </c:pt>
                <c:pt idx="1186">
                  <c:v>58.6</c:v>
                </c:pt>
                <c:pt idx="1187">
                  <c:v>58.7</c:v>
                </c:pt>
                <c:pt idx="1188">
                  <c:v>58.8</c:v>
                </c:pt>
                <c:pt idx="1189">
                  <c:v>58.9</c:v>
                </c:pt>
                <c:pt idx="1190">
                  <c:v>59</c:v>
                </c:pt>
                <c:pt idx="1191">
                  <c:v>59.1</c:v>
                </c:pt>
                <c:pt idx="1192">
                  <c:v>59.2</c:v>
                </c:pt>
                <c:pt idx="1193">
                  <c:v>59.3</c:v>
                </c:pt>
                <c:pt idx="1194">
                  <c:v>59.4</c:v>
                </c:pt>
                <c:pt idx="1195">
                  <c:v>59.5</c:v>
                </c:pt>
                <c:pt idx="1196">
                  <c:v>59.6</c:v>
                </c:pt>
                <c:pt idx="1197">
                  <c:v>59.7</c:v>
                </c:pt>
                <c:pt idx="1198">
                  <c:v>59.8</c:v>
                </c:pt>
                <c:pt idx="1199">
                  <c:v>59.9</c:v>
                </c:pt>
                <c:pt idx="1200">
                  <c:v>60</c:v>
                </c:pt>
              </c:numCache>
            </c:numRef>
          </c:cat>
          <c:val>
            <c:numRef>
              <c:f>'CP Elevation = 0 Scaled'!$H$3:$H$1203</c:f>
              <c:numCache>
                <c:formatCode>General</c:formatCode>
                <c:ptCount val="1201"/>
                <c:pt idx="0">
                  <c:v>3.4749999999999979</c:v>
                </c:pt>
                <c:pt idx="1">
                  <c:v>3.4689999999999976</c:v>
                </c:pt>
                <c:pt idx="2">
                  <c:v>3.472999999999999</c:v>
                </c:pt>
                <c:pt idx="3">
                  <c:v>3.4819999999999993</c:v>
                </c:pt>
                <c:pt idx="4">
                  <c:v>3.5079999999999991</c:v>
                </c:pt>
                <c:pt idx="5">
                  <c:v>3.5409999999999968</c:v>
                </c:pt>
                <c:pt idx="6">
                  <c:v>3.5789999999999971</c:v>
                </c:pt>
                <c:pt idx="7">
                  <c:v>3.6219999999999999</c:v>
                </c:pt>
                <c:pt idx="8">
                  <c:v>3.6479999999999997</c:v>
                </c:pt>
                <c:pt idx="9">
                  <c:v>3.6649999999999991</c:v>
                </c:pt>
                <c:pt idx="10">
                  <c:v>3.657</c:v>
                </c:pt>
                <c:pt idx="11">
                  <c:v>3.6179999999999986</c:v>
                </c:pt>
                <c:pt idx="12">
                  <c:v>3.5529999999999973</c:v>
                </c:pt>
                <c:pt idx="13">
                  <c:v>3.4419999999999966</c:v>
                </c:pt>
                <c:pt idx="14">
                  <c:v>3.3009999999999984</c:v>
                </c:pt>
                <c:pt idx="15">
                  <c:v>3.125</c:v>
                </c:pt>
                <c:pt idx="16">
                  <c:v>2.9139999999999979</c:v>
                </c:pt>
                <c:pt idx="17">
                  <c:v>2.6879999999999988</c:v>
                </c:pt>
                <c:pt idx="18">
                  <c:v>2.4359999999999999</c:v>
                </c:pt>
                <c:pt idx="19">
                  <c:v>2.1839999999999975</c:v>
                </c:pt>
                <c:pt idx="20">
                  <c:v>1.9329999999999998</c:v>
                </c:pt>
                <c:pt idx="21">
                  <c:v>1.6890000000000001</c:v>
                </c:pt>
                <c:pt idx="22">
                  <c:v>1.4689999999999976</c:v>
                </c:pt>
                <c:pt idx="23">
                  <c:v>1.2539999999999978</c:v>
                </c:pt>
                <c:pt idx="24">
                  <c:v>1.0599999999999987</c:v>
                </c:pt>
                <c:pt idx="25">
                  <c:v>0.86899999999999977</c:v>
                </c:pt>
                <c:pt idx="26">
                  <c:v>0.67299999999999827</c:v>
                </c:pt>
                <c:pt idx="27">
                  <c:v>0.46999999999999886</c:v>
                </c:pt>
                <c:pt idx="28">
                  <c:v>0.22799999999999798</c:v>
                </c:pt>
                <c:pt idx="29">
                  <c:v>-3.4000000000002473E-2</c:v>
                </c:pt>
                <c:pt idx="30">
                  <c:v>-0.33900000000000219</c:v>
                </c:pt>
                <c:pt idx="31">
                  <c:v>-0.67800000000000082</c:v>
                </c:pt>
                <c:pt idx="32">
                  <c:v>-1.0400000000000027</c:v>
                </c:pt>
                <c:pt idx="33">
                  <c:v>-1.429000000000002</c:v>
                </c:pt>
                <c:pt idx="34">
                  <c:v>-1.8020000000000032</c:v>
                </c:pt>
                <c:pt idx="35">
                  <c:v>-2.1680000000000028</c:v>
                </c:pt>
                <c:pt idx="36">
                  <c:v>-2.4800000000000004</c:v>
                </c:pt>
                <c:pt idx="37">
                  <c:v>-2.7360000000000007</c:v>
                </c:pt>
                <c:pt idx="38">
                  <c:v>-2.9310000000000009</c:v>
                </c:pt>
                <c:pt idx="39">
                  <c:v>-3.0550000000000033</c:v>
                </c:pt>
                <c:pt idx="40">
                  <c:v>-3.1539999999999999</c:v>
                </c:pt>
                <c:pt idx="41">
                  <c:v>-3.203000000000003</c:v>
                </c:pt>
                <c:pt idx="42">
                  <c:v>-3.2540000000000013</c:v>
                </c:pt>
                <c:pt idx="43">
                  <c:v>-3.2800000000000011</c:v>
                </c:pt>
                <c:pt idx="44">
                  <c:v>-3.2840000000000025</c:v>
                </c:pt>
                <c:pt idx="45">
                  <c:v>-3.2460000000000022</c:v>
                </c:pt>
                <c:pt idx="46">
                  <c:v>-3.1170000000000009</c:v>
                </c:pt>
                <c:pt idx="47">
                  <c:v>-2.8980000000000032</c:v>
                </c:pt>
                <c:pt idx="48">
                  <c:v>-2.5360000000000014</c:v>
                </c:pt>
                <c:pt idx="49">
                  <c:v>-2.0690000000000026</c:v>
                </c:pt>
                <c:pt idx="50">
                  <c:v>-1.4960000000000022</c:v>
                </c:pt>
                <c:pt idx="51">
                  <c:v>-0.87300000000000111</c:v>
                </c:pt>
                <c:pt idx="52">
                  <c:v>-0.23400000000000176</c:v>
                </c:pt>
                <c:pt idx="53">
                  <c:v>0.38899999999999935</c:v>
                </c:pt>
                <c:pt idx="54">
                  <c:v>0.9599999999999973</c:v>
                </c:pt>
                <c:pt idx="55">
                  <c:v>1.4809999999999981</c:v>
                </c:pt>
                <c:pt idx="56">
                  <c:v>1.9199999999999982</c:v>
                </c:pt>
                <c:pt idx="57">
                  <c:v>2.2989999999999995</c:v>
                </c:pt>
                <c:pt idx="58">
                  <c:v>2.602999999999998</c:v>
                </c:pt>
                <c:pt idx="59">
                  <c:v>2.852999999999998</c:v>
                </c:pt>
                <c:pt idx="60">
                  <c:v>3.0479999999999983</c:v>
                </c:pt>
                <c:pt idx="61">
                  <c:v>3.2049999999999983</c:v>
                </c:pt>
                <c:pt idx="62">
                  <c:v>3.34</c:v>
                </c:pt>
                <c:pt idx="63">
                  <c:v>3.4579999999999984</c:v>
                </c:pt>
                <c:pt idx="64">
                  <c:v>3.5819999999999972</c:v>
                </c:pt>
                <c:pt idx="65">
                  <c:v>3.7049999999999983</c:v>
                </c:pt>
                <c:pt idx="66">
                  <c:v>3.8469999999999978</c:v>
                </c:pt>
                <c:pt idx="67">
                  <c:v>3.9919999999999973</c:v>
                </c:pt>
                <c:pt idx="68">
                  <c:v>4.1479999999999997</c:v>
                </c:pt>
                <c:pt idx="69">
                  <c:v>4.296999999999997</c:v>
                </c:pt>
                <c:pt idx="70">
                  <c:v>4.4369999999999976</c:v>
                </c:pt>
                <c:pt idx="71">
                  <c:v>4.5569999999999986</c:v>
                </c:pt>
                <c:pt idx="72">
                  <c:v>4.6509999999999998</c:v>
                </c:pt>
                <c:pt idx="73">
                  <c:v>4.7159999999999975</c:v>
                </c:pt>
                <c:pt idx="74">
                  <c:v>4.7469999999999999</c:v>
                </c:pt>
                <c:pt idx="75">
                  <c:v>4.7530000000000001</c:v>
                </c:pt>
                <c:pt idx="76">
                  <c:v>4.7289999999999992</c:v>
                </c:pt>
                <c:pt idx="77">
                  <c:v>4.6899999999999977</c:v>
                </c:pt>
                <c:pt idx="78">
                  <c:v>4.6319999999999979</c:v>
                </c:pt>
                <c:pt idx="79">
                  <c:v>4.5729999999999968</c:v>
                </c:pt>
                <c:pt idx="80">
                  <c:v>4.5079999999999991</c:v>
                </c:pt>
                <c:pt idx="81">
                  <c:v>4.4489999999999981</c:v>
                </c:pt>
                <c:pt idx="82">
                  <c:v>4.389999999999997</c:v>
                </c:pt>
                <c:pt idx="83">
                  <c:v>4.3329999999999984</c:v>
                </c:pt>
                <c:pt idx="84">
                  <c:v>4.2689999999999984</c:v>
                </c:pt>
                <c:pt idx="85">
                  <c:v>4.195999999999998</c:v>
                </c:pt>
                <c:pt idx="86">
                  <c:v>4.1039999999999992</c:v>
                </c:pt>
                <c:pt idx="87">
                  <c:v>3.9869999999999983</c:v>
                </c:pt>
                <c:pt idx="88">
                  <c:v>3.8419999999999987</c:v>
                </c:pt>
                <c:pt idx="89">
                  <c:v>3.6649999999999991</c:v>
                </c:pt>
                <c:pt idx="90">
                  <c:v>3.4579999999999984</c:v>
                </c:pt>
                <c:pt idx="91">
                  <c:v>3.2219999999999978</c:v>
                </c:pt>
                <c:pt idx="92">
                  <c:v>2.9659999999999975</c:v>
                </c:pt>
                <c:pt idx="93">
                  <c:v>2.6969999999999992</c:v>
                </c:pt>
                <c:pt idx="94">
                  <c:v>2.4279999999999973</c:v>
                </c:pt>
                <c:pt idx="95">
                  <c:v>2.1679999999999993</c:v>
                </c:pt>
                <c:pt idx="96">
                  <c:v>1.9309999999999974</c:v>
                </c:pt>
                <c:pt idx="97">
                  <c:v>1.722999999999999</c:v>
                </c:pt>
                <c:pt idx="98">
                  <c:v>1.5459999999999994</c:v>
                </c:pt>
                <c:pt idx="99">
                  <c:v>1.3999999999999986</c:v>
                </c:pt>
                <c:pt idx="100">
                  <c:v>1.2759999999999998</c:v>
                </c:pt>
                <c:pt idx="101">
                  <c:v>1.161999999999999</c:v>
                </c:pt>
                <c:pt idx="102">
                  <c:v>1.0479999999999983</c:v>
                </c:pt>
                <c:pt idx="103">
                  <c:v>0.91899999999999693</c:v>
                </c:pt>
                <c:pt idx="104">
                  <c:v>0.76499999999999702</c:v>
                </c:pt>
                <c:pt idx="105">
                  <c:v>0.57599999999999696</c:v>
                </c:pt>
                <c:pt idx="106">
                  <c:v>0.34600000000000009</c:v>
                </c:pt>
                <c:pt idx="107">
                  <c:v>6.9999999999996732E-2</c:v>
                </c:pt>
                <c:pt idx="108">
                  <c:v>-0.24900000000000233</c:v>
                </c:pt>
                <c:pt idx="109">
                  <c:v>-0.61100000000000065</c:v>
                </c:pt>
                <c:pt idx="110">
                  <c:v>-1.0020000000000024</c:v>
                </c:pt>
                <c:pt idx="111">
                  <c:v>-1.4180000000000028</c:v>
                </c:pt>
                <c:pt idx="112">
                  <c:v>-1.8360000000000021</c:v>
                </c:pt>
                <c:pt idx="113">
                  <c:v>-2.2510000000000012</c:v>
                </c:pt>
                <c:pt idx="114">
                  <c:v>-2.6400000000000006</c:v>
                </c:pt>
                <c:pt idx="115">
                  <c:v>-3.0080000000000027</c:v>
                </c:pt>
                <c:pt idx="116">
                  <c:v>-3.343</c:v>
                </c:pt>
                <c:pt idx="117">
                  <c:v>-3.6670000000000016</c:v>
                </c:pt>
                <c:pt idx="118">
                  <c:v>-3.9760000000000026</c:v>
                </c:pt>
                <c:pt idx="119">
                  <c:v>-4.2970000000000006</c:v>
                </c:pt>
                <c:pt idx="120">
                  <c:v>-4.615000000000002</c:v>
                </c:pt>
                <c:pt idx="121">
                  <c:v>-4.9390000000000001</c:v>
                </c:pt>
                <c:pt idx="122">
                  <c:v>-5.2170000000000023</c:v>
                </c:pt>
                <c:pt idx="123">
                  <c:v>-5.4190000000000005</c:v>
                </c:pt>
                <c:pt idx="124">
                  <c:v>-5.4690000000000012</c:v>
                </c:pt>
                <c:pt idx="125">
                  <c:v>-5.34</c:v>
                </c:pt>
                <c:pt idx="126">
                  <c:v>-5.0100000000000016</c:v>
                </c:pt>
                <c:pt idx="127">
                  <c:v>-4.5260000000000034</c:v>
                </c:pt>
                <c:pt idx="128">
                  <c:v>-3.9390000000000001</c:v>
                </c:pt>
                <c:pt idx="129">
                  <c:v>-3.3160000000000025</c:v>
                </c:pt>
                <c:pt idx="130">
                  <c:v>-2.6970000000000027</c:v>
                </c:pt>
                <c:pt idx="131">
                  <c:v>-2.110000000000003</c:v>
                </c:pt>
                <c:pt idx="132">
                  <c:v>-1.5630000000000024</c:v>
                </c:pt>
                <c:pt idx="133">
                  <c:v>-1.049000000000003</c:v>
                </c:pt>
                <c:pt idx="134">
                  <c:v>-0.56000000000000227</c:v>
                </c:pt>
                <c:pt idx="135">
                  <c:v>-7.8000000000002956E-2</c:v>
                </c:pt>
                <c:pt idx="136">
                  <c:v>0.40399999999999991</c:v>
                </c:pt>
                <c:pt idx="137">
                  <c:v>0.89899999999999736</c:v>
                </c:pt>
                <c:pt idx="138">
                  <c:v>1.3959999999999972</c:v>
                </c:pt>
                <c:pt idx="139">
                  <c:v>1.8959999999999972</c:v>
                </c:pt>
                <c:pt idx="140">
                  <c:v>2.375</c:v>
                </c:pt>
                <c:pt idx="141">
                  <c:v>2.8319999999999972</c:v>
                </c:pt>
                <c:pt idx="142">
                  <c:v>3.2389999999999972</c:v>
                </c:pt>
                <c:pt idx="143">
                  <c:v>3.6009999999999991</c:v>
                </c:pt>
                <c:pt idx="144">
                  <c:v>3.8989999999999974</c:v>
                </c:pt>
                <c:pt idx="145">
                  <c:v>4.1409999999999982</c:v>
                </c:pt>
                <c:pt idx="146">
                  <c:v>4.320999999999998</c:v>
                </c:pt>
                <c:pt idx="147">
                  <c:v>4.4499999999999993</c:v>
                </c:pt>
                <c:pt idx="148">
                  <c:v>4.532</c:v>
                </c:pt>
                <c:pt idx="149">
                  <c:v>4.5779999999999994</c:v>
                </c:pt>
                <c:pt idx="150">
                  <c:v>4.597999999999999</c:v>
                </c:pt>
                <c:pt idx="151">
                  <c:v>4.5999999999999979</c:v>
                </c:pt>
                <c:pt idx="152">
                  <c:v>4.5919999999999987</c:v>
                </c:pt>
                <c:pt idx="153">
                  <c:v>4.5729999999999968</c:v>
                </c:pt>
                <c:pt idx="154">
                  <c:v>4.5479999999999983</c:v>
                </c:pt>
                <c:pt idx="155">
                  <c:v>4.5069999999999979</c:v>
                </c:pt>
                <c:pt idx="156">
                  <c:v>4.4499999999999993</c:v>
                </c:pt>
                <c:pt idx="157">
                  <c:v>4.3639999999999972</c:v>
                </c:pt>
                <c:pt idx="158">
                  <c:v>4.2489999999999988</c:v>
                </c:pt>
                <c:pt idx="159">
                  <c:v>4.0969999999999978</c:v>
                </c:pt>
                <c:pt idx="160">
                  <c:v>3.9089999999999989</c:v>
                </c:pt>
                <c:pt idx="161">
                  <c:v>3.6859999999999999</c:v>
                </c:pt>
                <c:pt idx="162">
                  <c:v>3.4339999999999975</c:v>
                </c:pt>
                <c:pt idx="163">
                  <c:v>3.161999999999999</c:v>
                </c:pt>
                <c:pt idx="164">
                  <c:v>2.8819999999999979</c:v>
                </c:pt>
                <c:pt idx="165">
                  <c:v>2.6059999999999981</c:v>
                </c:pt>
                <c:pt idx="166">
                  <c:v>2.3519999999999968</c:v>
                </c:pt>
                <c:pt idx="167">
                  <c:v>2.1289999999999978</c:v>
                </c:pt>
                <c:pt idx="168">
                  <c:v>1.9549999999999983</c:v>
                </c:pt>
                <c:pt idx="169">
                  <c:v>1.8339999999999996</c:v>
                </c:pt>
                <c:pt idx="170">
                  <c:v>1.7719999999999985</c:v>
                </c:pt>
                <c:pt idx="171">
                  <c:v>1.7689999999999984</c:v>
                </c:pt>
                <c:pt idx="172">
                  <c:v>1.8169999999999966</c:v>
                </c:pt>
                <c:pt idx="173">
                  <c:v>1.9109999999999978</c:v>
                </c:pt>
                <c:pt idx="174">
                  <c:v>2.0350000000000001</c:v>
                </c:pt>
                <c:pt idx="175">
                  <c:v>2.1789999999999985</c:v>
                </c:pt>
                <c:pt idx="176">
                  <c:v>2.3299999999999983</c:v>
                </c:pt>
                <c:pt idx="177">
                  <c:v>2.477999999999998</c:v>
                </c:pt>
                <c:pt idx="178">
                  <c:v>2.6159999999999997</c:v>
                </c:pt>
                <c:pt idx="179">
                  <c:v>2.7399999999999984</c:v>
                </c:pt>
                <c:pt idx="180">
                  <c:v>2.8449999999999989</c:v>
                </c:pt>
                <c:pt idx="181">
                  <c:v>2.9349999999999987</c:v>
                </c:pt>
                <c:pt idx="182">
                  <c:v>3.004999999999999</c:v>
                </c:pt>
                <c:pt idx="183">
                  <c:v>3.0599999999999987</c:v>
                </c:pt>
                <c:pt idx="184">
                  <c:v>3.0939999999999976</c:v>
                </c:pt>
                <c:pt idx="185">
                  <c:v>3.1039999999999992</c:v>
                </c:pt>
                <c:pt idx="186">
                  <c:v>3.0839999999999996</c:v>
                </c:pt>
                <c:pt idx="187">
                  <c:v>3.0249999999999986</c:v>
                </c:pt>
                <c:pt idx="188">
                  <c:v>2.9229999999999983</c:v>
                </c:pt>
                <c:pt idx="189">
                  <c:v>2.7609999999999992</c:v>
                </c:pt>
                <c:pt idx="190">
                  <c:v>2.541999999999998</c:v>
                </c:pt>
                <c:pt idx="191">
                  <c:v>2.254999999999999</c:v>
                </c:pt>
                <c:pt idx="192">
                  <c:v>1.9029999999999987</c:v>
                </c:pt>
                <c:pt idx="193">
                  <c:v>1.4869999999999983</c:v>
                </c:pt>
                <c:pt idx="194">
                  <c:v>1.0119999999999969</c:v>
                </c:pt>
                <c:pt idx="195">
                  <c:v>0.48899999999999721</c:v>
                </c:pt>
                <c:pt idx="196">
                  <c:v>-7.1000000000001506E-2</c:v>
                </c:pt>
                <c:pt idx="197">
                  <c:v>-0.65100000000000335</c:v>
                </c:pt>
                <c:pt idx="198">
                  <c:v>-1.2370000000000019</c:v>
                </c:pt>
                <c:pt idx="199">
                  <c:v>-1.8080000000000034</c:v>
                </c:pt>
                <c:pt idx="200">
                  <c:v>-2.3460000000000001</c:v>
                </c:pt>
                <c:pt idx="201">
                  <c:v>-2.8170000000000002</c:v>
                </c:pt>
                <c:pt idx="202">
                  <c:v>-3.1980000000000004</c:v>
                </c:pt>
                <c:pt idx="203">
                  <c:v>-3.4470000000000027</c:v>
                </c:pt>
                <c:pt idx="204">
                  <c:v>-3.5440000000000005</c:v>
                </c:pt>
                <c:pt idx="205">
                  <c:v>-3.4810000000000016</c:v>
                </c:pt>
                <c:pt idx="206">
                  <c:v>-3.2760000000000034</c:v>
                </c:pt>
                <c:pt idx="207">
                  <c:v>-2.9760000000000026</c:v>
                </c:pt>
                <c:pt idx="208">
                  <c:v>-2.6230000000000011</c:v>
                </c:pt>
                <c:pt idx="209">
                  <c:v>-2.2690000000000019</c:v>
                </c:pt>
                <c:pt idx="210">
                  <c:v>-1.9420000000000002</c:v>
                </c:pt>
                <c:pt idx="211">
                  <c:v>-1.6630000000000003</c:v>
                </c:pt>
                <c:pt idx="212">
                  <c:v>-1.4359999999999999</c:v>
                </c:pt>
                <c:pt idx="213">
                  <c:v>-1.2620000000000005</c:v>
                </c:pt>
                <c:pt idx="214">
                  <c:v>-1.1280000000000001</c:v>
                </c:pt>
                <c:pt idx="215">
                  <c:v>-1.027000000000001</c:v>
                </c:pt>
                <c:pt idx="216">
                  <c:v>-0.95200000000000173</c:v>
                </c:pt>
                <c:pt idx="217">
                  <c:v>-0.89700000000000202</c:v>
                </c:pt>
                <c:pt idx="218">
                  <c:v>-0.87199999999999989</c:v>
                </c:pt>
                <c:pt idx="219">
                  <c:v>-0.88000000000000256</c:v>
                </c:pt>
                <c:pt idx="220">
                  <c:v>-0.93900000000000006</c:v>
                </c:pt>
                <c:pt idx="221">
                  <c:v>-1.0580000000000034</c:v>
                </c:pt>
                <c:pt idx="222">
                  <c:v>-1.2430000000000021</c:v>
                </c:pt>
                <c:pt idx="223">
                  <c:v>-1.5</c:v>
                </c:pt>
                <c:pt idx="224">
                  <c:v>-1.8090000000000011</c:v>
                </c:pt>
                <c:pt idx="225">
                  <c:v>-2.147000000000002</c:v>
                </c:pt>
                <c:pt idx="226">
                  <c:v>-2.4660000000000011</c:v>
                </c:pt>
                <c:pt idx="227">
                  <c:v>-2.7100000000000009</c:v>
                </c:pt>
                <c:pt idx="228">
                  <c:v>-2.8090000000000011</c:v>
                </c:pt>
                <c:pt idx="229">
                  <c:v>-2.7230000000000025</c:v>
                </c:pt>
                <c:pt idx="230">
                  <c:v>-2.4400000000000013</c:v>
                </c:pt>
                <c:pt idx="231">
                  <c:v>-1.9820000000000029</c:v>
                </c:pt>
                <c:pt idx="232">
                  <c:v>-1.4000000000000021</c:v>
                </c:pt>
                <c:pt idx="233">
                  <c:v>-0.73600000000000065</c:v>
                </c:pt>
                <c:pt idx="234">
                  <c:v>-3.6000000000001364E-2</c:v>
                </c:pt>
                <c:pt idx="235">
                  <c:v>0.67499999999999716</c:v>
                </c:pt>
                <c:pt idx="236">
                  <c:v>1.3759999999999977</c:v>
                </c:pt>
                <c:pt idx="237">
                  <c:v>2.0509999999999984</c:v>
                </c:pt>
                <c:pt idx="238">
                  <c:v>2.6909999999999989</c:v>
                </c:pt>
                <c:pt idx="239">
                  <c:v>3.2850000000000001</c:v>
                </c:pt>
                <c:pt idx="240">
                  <c:v>3.8279999999999994</c:v>
                </c:pt>
                <c:pt idx="241">
                  <c:v>4.3129999999999988</c:v>
                </c:pt>
                <c:pt idx="242">
                  <c:v>4.7409999999999997</c:v>
                </c:pt>
                <c:pt idx="243">
                  <c:v>5.1109999999999971</c:v>
                </c:pt>
                <c:pt idx="244">
                  <c:v>5.4249999999999972</c:v>
                </c:pt>
                <c:pt idx="245">
                  <c:v>5.6899999999999977</c:v>
                </c:pt>
                <c:pt idx="246">
                  <c:v>5.9079999999999977</c:v>
                </c:pt>
                <c:pt idx="247">
                  <c:v>6.0859999999999985</c:v>
                </c:pt>
                <c:pt idx="248">
                  <c:v>6.2289999999999992</c:v>
                </c:pt>
                <c:pt idx="249">
                  <c:v>6.34</c:v>
                </c:pt>
                <c:pt idx="250">
                  <c:v>6.4239999999999995</c:v>
                </c:pt>
                <c:pt idx="251">
                  <c:v>6.4819999999999993</c:v>
                </c:pt>
                <c:pt idx="252">
                  <c:v>6.5139999999999993</c:v>
                </c:pt>
                <c:pt idx="253">
                  <c:v>6.5209999999999972</c:v>
                </c:pt>
                <c:pt idx="254">
                  <c:v>6.5</c:v>
                </c:pt>
                <c:pt idx="255">
                  <c:v>6.4539999999999971</c:v>
                </c:pt>
                <c:pt idx="256">
                  <c:v>6.3809999999999967</c:v>
                </c:pt>
                <c:pt idx="257">
                  <c:v>6.2839999999999989</c:v>
                </c:pt>
                <c:pt idx="258">
                  <c:v>6.166999999999998</c:v>
                </c:pt>
                <c:pt idx="259">
                  <c:v>6.0329999999999977</c:v>
                </c:pt>
                <c:pt idx="260">
                  <c:v>5.8859999999999992</c:v>
                </c:pt>
                <c:pt idx="261">
                  <c:v>5.732999999999997</c:v>
                </c:pt>
                <c:pt idx="262">
                  <c:v>5.5749999999999993</c:v>
                </c:pt>
                <c:pt idx="263">
                  <c:v>5.4159999999999968</c:v>
                </c:pt>
                <c:pt idx="264">
                  <c:v>5.2559999999999967</c:v>
                </c:pt>
                <c:pt idx="265">
                  <c:v>5.093</c:v>
                </c:pt>
                <c:pt idx="266">
                  <c:v>4.9249999999999972</c:v>
                </c:pt>
                <c:pt idx="267">
                  <c:v>4.7519999999999989</c:v>
                </c:pt>
                <c:pt idx="268">
                  <c:v>4.5699999999999967</c:v>
                </c:pt>
                <c:pt idx="269">
                  <c:v>4.3819999999999979</c:v>
                </c:pt>
                <c:pt idx="270">
                  <c:v>4.1919999999999966</c:v>
                </c:pt>
                <c:pt idx="271">
                  <c:v>4.009999999999998</c:v>
                </c:pt>
                <c:pt idx="272">
                  <c:v>3.8460000000000001</c:v>
                </c:pt>
                <c:pt idx="273">
                  <c:v>3.7169999999999987</c:v>
                </c:pt>
                <c:pt idx="274">
                  <c:v>3.6389999999999993</c:v>
                </c:pt>
                <c:pt idx="275">
                  <c:v>3.625</c:v>
                </c:pt>
                <c:pt idx="276">
                  <c:v>3.6879999999999988</c:v>
                </c:pt>
                <c:pt idx="277">
                  <c:v>3.8339999999999996</c:v>
                </c:pt>
                <c:pt idx="278">
                  <c:v>4.0589999999999975</c:v>
                </c:pt>
                <c:pt idx="279">
                  <c:v>4.3589999999999982</c:v>
                </c:pt>
                <c:pt idx="280">
                  <c:v>4.718</c:v>
                </c:pt>
                <c:pt idx="281">
                  <c:v>5.1199999999999974</c:v>
                </c:pt>
                <c:pt idx="282">
                  <c:v>5.546999999999997</c:v>
                </c:pt>
                <c:pt idx="283">
                  <c:v>5.9799999999999969</c:v>
                </c:pt>
                <c:pt idx="284">
                  <c:v>6.4019999999999975</c:v>
                </c:pt>
                <c:pt idx="285">
                  <c:v>6.7989999999999995</c:v>
                </c:pt>
                <c:pt idx="286">
                  <c:v>7.16</c:v>
                </c:pt>
                <c:pt idx="287">
                  <c:v>7.477999999999998</c:v>
                </c:pt>
                <c:pt idx="288">
                  <c:v>7.7479999999999976</c:v>
                </c:pt>
                <c:pt idx="289">
                  <c:v>7.9710000000000001</c:v>
                </c:pt>
                <c:pt idx="290">
                  <c:v>8.1469999999999985</c:v>
                </c:pt>
                <c:pt idx="291">
                  <c:v>8.2819999999999983</c:v>
                </c:pt>
                <c:pt idx="292">
                  <c:v>8.3819999999999979</c:v>
                </c:pt>
                <c:pt idx="293">
                  <c:v>8.4519999999999982</c:v>
                </c:pt>
                <c:pt idx="294">
                  <c:v>8.4969999999999981</c:v>
                </c:pt>
                <c:pt idx="295">
                  <c:v>8.5239999999999991</c:v>
                </c:pt>
                <c:pt idx="296">
                  <c:v>8.5319999999999983</c:v>
                </c:pt>
                <c:pt idx="297">
                  <c:v>8.5239999999999991</c:v>
                </c:pt>
                <c:pt idx="298">
                  <c:v>8.4969999999999981</c:v>
                </c:pt>
                <c:pt idx="299">
                  <c:v>8.4479999999999986</c:v>
                </c:pt>
                <c:pt idx="300">
                  <c:v>8.3769999999999989</c:v>
                </c:pt>
                <c:pt idx="301">
                  <c:v>8.2799999999999976</c:v>
                </c:pt>
                <c:pt idx="302">
                  <c:v>8.157</c:v>
                </c:pt>
                <c:pt idx="303">
                  <c:v>8.0089999999999968</c:v>
                </c:pt>
                <c:pt idx="304">
                  <c:v>7.84</c:v>
                </c:pt>
                <c:pt idx="305">
                  <c:v>7.6539999999999999</c:v>
                </c:pt>
                <c:pt idx="306">
                  <c:v>7.4569999999999972</c:v>
                </c:pt>
                <c:pt idx="307">
                  <c:v>7.2559999999999967</c:v>
                </c:pt>
                <c:pt idx="308">
                  <c:v>7.0569999999999986</c:v>
                </c:pt>
                <c:pt idx="309">
                  <c:v>6.8659999999999997</c:v>
                </c:pt>
                <c:pt idx="310">
                  <c:v>6.6859999999999999</c:v>
                </c:pt>
                <c:pt idx="311">
                  <c:v>6.5189999999999984</c:v>
                </c:pt>
                <c:pt idx="312">
                  <c:v>6.3659999999999997</c:v>
                </c:pt>
                <c:pt idx="313">
                  <c:v>6.2239999999999966</c:v>
                </c:pt>
                <c:pt idx="314">
                  <c:v>6.0909999999999975</c:v>
                </c:pt>
                <c:pt idx="315">
                  <c:v>5.9629999999999974</c:v>
                </c:pt>
                <c:pt idx="316">
                  <c:v>5.84</c:v>
                </c:pt>
                <c:pt idx="317">
                  <c:v>5.718</c:v>
                </c:pt>
                <c:pt idx="318">
                  <c:v>5.5999999999999979</c:v>
                </c:pt>
                <c:pt idx="319">
                  <c:v>5.4859999999999971</c:v>
                </c:pt>
                <c:pt idx="320">
                  <c:v>5.3809999999999967</c:v>
                </c:pt>
                <c:pt idx="321">
                  <c:v>5.2899999999999991</c:v>
                </c:pt>
                <c:pt idx="322">
                  <c:v>5.218</c:v>
                </c:pt>
                <c:pt idx="323">
                  <c:v>5.1699999999999982</c:v>
                </c:pt>
                <c:pt idx="324">
                  <c:v>5.1469999999999985</c:v>
                </c:pt>
                <c:pt idx="325">
                  <c:v>5.1519999999999975</c:v>
                </c:pt>
                <c:pt idx="326">
                  <c:v>5.1829999999999998</c:v>
                </c:pt>
                <c:pt idx="327">
                  <c:v>5.2349999999999994</c:v>
                </c:pt>
                <c:pt idx="328">
                  <c:v>5.3029999999999973</c:v>
                </c:pt>
                <c:pt idx="329">
                  <c:v>5.3780000000000001</c:v>
                </c:pt>
                <c:pt idx="330">
                  <c:v>5.4539999999999971</c:v>
                </c:pt>
                <c:pt idx="331">
                  <c:v>5.5219999999999985</c:v>
                </c:pt>
                <c:pt idx="332">
                  <c:v>5.5779999999999994</c:v>
                </c:pt>
                <c:pt idx="333">
                  <c:v>5.6149999999999984</c:v>
                </c:pt>
                <c:pt idx="334">
                  <c:v>5.6309999999999967</c:v>
                </c:pt>
                <c:pt idx="335">
                  <c:v>5.6259999999999977</c:v>
                </c:pt>
                <c:pt idx="336">
                  <c:v>5.5969999999999978</c:v>
                </c:pt>
                <c:pt idx="337">
                  <c:v>5.5449999999999982</c:v>
                </c:pt>
                <c:pt idx="338">
                  <c:v>5.4710000000000001</c:v>
                </c:pt>
                <c:pt idx="339">
                  <c:v>5.3729999999999976</c:v>
                </c:pt>
                <c:pt idx="340">
                  <c:v>5.25</c:v>
                </c:pt>
                <c:pt idx="341">
                  <c:v>5.0999999999999979</c:v>
                </c:pt>
                <c:pt idx="342">
                  <c:v>4.916999999999998</c:v>
                </c:pt>
                <c:pt idx="343">
                  <c:v>4.6979999999999968</c:v>
                </c:pt>
                <c:pt idx="344">
                  <c:v>4.4399999999999977</c:v>
                </c:pt>
                <c:pt idx="345">
                  <c:v>4.1389999999999993</c:v>
                </c:pt>
                <c:pt idx="346">
                  <c:v>3.7939999999999969</c:v>
                </c:pt>
                <c:pt idx="347">
                  <c:v>3.407</c:v>
                </c:pt>
                <c:pt idx="348">
                  <c:v>2.977999999999998</c:v>
                </c:pt>
                <c:pt idx="349">
                  <c:v>2.514999999999997</c:v>
                </c:pt>
                <c:pt idx="350">
                  <c:v>2.0209999999999972</c:v>
                </c:pt>
                <c:pt idx="351">
                  <c:v>1.5030000000000001</c:v>
                </c:pt>
                <c:pt idx="352">
                  <c:v>0.96599999999999753</c:v>
                </c:pt>
                <c:pt idx="353">
                  <c:v>0.41499999999999915</c:v>
                </c:pt>
                <c:pt idx="354">
                  <c:v>-0.14900000000000091</c:v>
                </c:pt>
                <c:pt idx="355">
                  <c:v>-0.72600000000000264</c:v>
                </c:pt>
                <c:pt idx="356">
                  <c:v>-1.3180000000000014</c:v>
                </c:pt>
                <c:pt idx="357">
                  <c:v>-1.9310000000000009</c:v>
                </c:pt>
                <c:pt idx="358">
                  <c:v>-2.5690000000000026</c:v>
                </c:pt>
                <c:pt idx="359">
                  <c:v>-3.235000000000003</c:v>
                </c:pt>
                <c:pt idx="360">
                  <c:v>-3.9310000000000009</c:v>
                </c:pt>
                <c:pt idx="361">
                  <c:v>-4.6530000000000022</c:v>
                </c:pt>
                <c:pt idx="362">
                  <c:v>-5.3890000000000029</c:v>
                </c:pt>
                <c:pt idx="363">
                  <c:v>-6.1130000000000031</c:v>
                </c:pt>
                <c:pt idx="364">
                  <c:v>-6.7890000000000015</c:v>
                </c:pt>
                <c:pt idx="365">
                  <c:v>-7.3590000000000018</c:v>
                </c:pt>
                <c:pt idx="366">
                  <c:v>-7.7600000000000016</c:v>
                </c:pt>
                <c:pt idx="367">
                  <c:v>-7.9340000000000011</c:v>
                </c:pt>
                <c:pt idx="368">
                  <c:v>-7.8460000000000001</c:v>
                </c:pt>
                <c:pt idx="369">
                  <c:v>-7.5110000000000028</c:v>
                </c:pt>
                <c:pt idx="370">
                  <c:v>-6.9790000000000028</c:v>
                </c:pt>
                <c:pt idx="371">
                  <c:v>-6.3190000000000026</c:v>
                </c:pt>
                <c:pt idx="372">
                  <c:v>-5.6010000000000026</c:v>
                </c:pt>
                <c:pt idx="373">
                  <c:v>-4.8800000000000026</c:v>
                </c:pt>
                <c:pt idx="374">
                  <c:v>-4.1940000000000026</c:v>
                </c:pt>
                <c:pt idx="375">
                  <c:v>-3.5680000000000014</c:v>
                </c:pt>
                <c:pt idx="376">
                  <c:v>-3.0110000000000028</c:v>
                </c:pt>
                <c:pt idx="377">
                  <c:v>-2.5260000000000034</c:v>
                </c:pt>
                <c:pt idx="378">
                  <c:v>-2.1060000000000016</c:v>
                </c:pt>
                <c:pt idx="379">
                  <c:v>-1.7390000000000008</c:v>
                </c:pt>
                <c:pt idx="380">
                  <c:v>-1.4110000000000014</c:v>
                </c:pt>
                <c:pt idx="381">
                  <c:v>-1.1050000000000004</c:v>
                </c:pt>
                <c:pt idx="382">
                  <c:v>-0.81200000000000117</c:v>
                </c:pt>
                <c:pt idx="383">
                  <c:v>-0.5210000000000008</c:v>
                </c:pt>
                <c:pt idx="384">
                  <c:v>-0.22900000000000276</c:v>
                </c:pt>
                <c:pt idx="385">
                  <c:v>6.0999999999999943E-2</c:v>
                </c:pt>
                <c:pt idx="386">
                  <c:v>0.34699999999999775</c:v>
                </c:pt>
                <c:pt idx="387">
                  <c:v>0.62399999999999878</c:v>
                </c:pt>
                <c:pt idx="388">
                  <c:v>0.8869999999999969</c:v>
                </c:pt>
                <c:pt idx="389">
                  <c:v>1.1359999999999992</c:v>
                </c:pt>
                <c:pt idx="390">
                  <c:v>1.3719999999999999</c:v>
                </c:pt>
                <c:pt idx="391">
                  <c:v>1.5969999999999978</c:v>
                </c:pt>
                <c:pt idx="392">
                  <c:v>1.8179999999999978</c:v>
                </c:pt>
                <c:pt idx="393">
                  <c:v>2.0399999999999991</c:v>
                </c:pt>
                <c:pt idx="394">
                  <c:v>2.2689999999999984</c:v>
                </c:pt>
                <c:pt idx="395">
                  <c:v>2.5069999999999979</c:v>
                </c:pt>
                <c:pt idx="396">
                  <c:v>2.7569999999999979</c:v>
                </c:pt>
                <c:pt idx="397">
                  <c:v>3.0169999999999995</c:v>
                </c:pt>
                <c:pt idx="398">
                  <c:v>3.282</c:v>
                </c:pt>
                <c:pt idx="399">
                  <c:v>3.5439999999999969</c:v>
                </c:pt>
                <c:pt idx="400">
                  <c:v>3.7959999999999994</c:v>
                </c:pt>
                <c:pt idx="401">
                  <c:v>4.0299999999999976</c:v>
                </c:pt>
                <c:pt idx="402">
                  <c:v>4.2409999999999997</c:v>
                </c:pt>
                <c:pt idx="403">
                  <c:v>4.4239999999999995</c:v>
                </c:pt>
                <c:pt idx="404">
                  <c:v>4.5779999999999994</c:v>
                </c:pt>
                <c:pt idx="405">
                  <c:v>4.7069999999999972</c:v>
                </c:pt>
                <c:pt idx="406">
                  <c:v>4.8140000000000001</c:v>
                </c:pt>
                <c:pt idx="407">
                  <c:v>4.907</c:v>
                </c:pt>
                <c:pt idx="408">
                  <c:v>4.9959999999999987</c:v>
                </c:pt>
                <c:pt idx="409">
                  <c:v>5.0869999999999997</c:v>
                </c:pt>
                <c:pt idx="410">
                  <c:v>5.1899999999999977</c:v>
                </c:pt>
                <c:pt idx="411">
                  <c:v>5.3099999999999987</c:v>
                </c:pt>
                <c:pt idx="412">
                  <c:v>5.4489999999999981</c:v>
                </c:pt>
                <c:pt idx="413">
                  <c:v>5.6069999999999993</c:v>
                </c:pt>
                <c:pt idx="414">
                  <c:v>5.782</c:v>
                </c:pt>
                <c:pt idx="415">
                  <c:v>5.9689999999999976</c:v>
                </c:pt>
                <c:pt idx="416">
                  <c:v>6.1609999999999978</c:v>
                </c:pt>
                <c:pt idx="417">
                  <c:v>6.3519999999999968</c:v>
                </c:pt>
                <c:pt idx="418">
                  <c:v>6.5350000000000001</c:v>
                </c:pt>
                <c:pt idx="419">
                  <c:v>6.7079999999999984</c:v>
                </c:pt>
                <c:pt idx="420">
                  <c:v>6.8659999999999997</c:v>
                </c:pt>
                <c:pt idx="421">
                  <c:v>7.009999999999998</c:v>
                </c:pt>
                <c:pt idx="422">
                  <c:v>7.1409999999999982</c:v>
                </c:pt>
                <c:pt idx="423">
                  <c:v>7.2589999999999968</c:v>
                </c:pt>
                <c:pt idx="424">
                  <c:v>7.3689999999999998</c:v>
                </c:pt>
                <c:pt idx="425">
                  <c:v>7.4739999999999966</c:v>
                </c:pt>
                <c:pt idx="426">
                  <c:v>7.5769999999999982</c:v>
                </c:pt>
                <c:pt idx="427">
                  <c:v>7.6789999999999985</c:v>
                </c:pt>
                <c:pt idx="428">
                  <c:v>7.782</c:v>
                </c:pt>
                <c:pt idx="429">
                  <c:v>7.8859999999999992</c:v>
                </c:pt>
                <c:pt idx="430">
                  <c:v>7.9909999999999997</c:v>
                </c:pt>
                <c:pt idx="431">
                  <c:v>8.0949999999999989</c:v>
                </c:pt>
                <c:pt idx="432">
                  <c:v>8.195999999999998</c:v>
                </c:pt>
                <c:pt idx="433">
                  <c:v>8.2929999999999993</c:v>
                </c:pt>
                <c:pt idx="434">
                  <c:v>8.3839999999999986</c:v>
                </c:pt>
                <c:pt idx="435">
                  <c:v>8.4679999999999982</c:v>
                </c:pt>
                <c:pt idx="436">
                  <c:v>8.5439999999999987</c:v>
                </c:pt>
                <c:pt idx="437">
                  <c:v>8.6109999999999989</c:v>
                </c:pt>
                <c:pt idx="438">
                  <c:v>8.6699999999999982</c:v>
                </c:pt>
                <c:pt idx="439">
                  <c:v>8.7199999999999989</c:v>
                </c:pt>
                <c:pt idx="440">
                  <c:v>8.7619999999999987</c:v>
                </c:pt>
                <c:pt idx="441">
                  <c:v>8.7959999999999976</c:v>
                </c:pt>
                <c:pt idx="442">
                  <c:v>8.820999999999998</c:v>
                </c:pt>
                <c:pt idx="443">
                  <c:v>8.836999999999998</c:v>
                </c:pt>
                <c:pt idx="444">
                  <c:v>8.8419999999999987</c:v>
                </c:pt>
                <c:pt idx="445">
                  <c:v>8.8379999999999992</c:v>
                </c:pt>
                <c:pt idx="446">
                  <c:v>8.8249999999999975</c:v>
                </c:pt>
                <c:pt idx="447">
                  <c:v>8.8039999999999985</c:v>
                </c:pt>
                <c:pt idx="448">
                  <c:v>8.775999999999998</c:v>
                </c:pt>
                <c:pt idx="449">
                  <c:v>8.7449999999999992</c:v>
                </c:pt>
                <c:pt idx="450">
                  <c:v>8.7129999999999992</c:v>
                </c:pt>
                <c:pt idx="451">
                  <c:v>8.6839999999999975</c:v>
                </c:pt>
                <c:pt idx="452">
                  <c:v>8.6579999999999977</c:v>
                </c:pt>
                <c:pt idx="453">
                  <c:v>8.6389999999999976</c:v>
                </c:pt>
                <c:pt idx="454">
                  <c:v>8.6279999999999983</c:v>
                </c:pt>
                <c:pt idx="455">
                  <c:v>8.6239999999999988</c:v>
                </c:pt>
                <c:pt idx="456">
                  <c:v>8.6259999999999977</c:v>
                </c:pt>
                <c:pt idx="457">
                  <c:v>8.6319999999999979</c:v>
                </c:pt>
                <c:pt idx="458">
                  <c:v>8.6409999999999982</c:v>
                </c:pt>
                <c:pt idx="459">
                  <c:v>8.6499999999999986</c:v>
                </c:pt>
                <c:pt idx="460">
                  <c:v>8.6589999999999989</c:v>
                </c:pt>
                <c:pt idx="461">
                  <c:v>8.666999999999998</c:v>
                </c:pt>
                <c:pt idx="462">
                  <c:v>8.6749999999999989</c:v>
                </c:pt>
                <c:pt idx="463">
                  <c:v>8.6859999999999982</c:v>
                </c:pt>
                <c:pt idx="464">
                  <c:v>8.7019999999999982</c:v>
                </c:pt>
                <c:pt idx="465">
                  <c:v>8.7269999999999985</c:v>
                </c:pt>
                <c:pt idx="466">
                  <c:v>8.7659999999999982</c:v>
                </c:pt>
                <c:pt idx="467">
                  <c:v>8.8219999999999992</c:v>
                </c:pt>
                <c:pt idx="468">
                  <c:v>8.8969999999999985</c:v>
                </c:pt>
                <c:pt idx="469">
                  <c:v>8.9929999999999986</c:v>
                </c:pt>
                <c:pt idx="470">
                  <c:v>9.1069999999999975</c:v>
                </c:pt>
                <c:pt idx="471">
                  <c:v>9.2379999999999978</c:v>
                </c:pt>
                <c:pt idx="472">
                  <c:v>9.3819999999999979</c:v>
                </c:pt>
                <c:pt idx="473">
                  <c:v>9.5339999999999989</c:v>
                </c:pt>
                <c:pt idx="474">
                  <c:v>9.6899999999999977</c:v>
                </c:pt>
                <c:pt idx="475">
                  <c:v>9.8449999999999989</c:v>
                </c:pt>
                <c:pt idx="476">
                  <c:v>9.9959999999999987</c:v>
                </c:pt>
                <c:pt idx="477">
                  <c:v>10.140999999999998</c:v>
                </c:pt>
                <c:pt idx="478">
                  <c:v>10.279999999999998</c:v>
                </c:pt>
                <c:pt idx="479">
                  <c:v>10.412999999999998</c:v>
                </c:pt>
                <c:pt idx="480">
                  <c:v>10.542999999999999</c:v>
                </c:pt>
                <c:pt idx="481">
                  <c:v>10.672999999999998</c:v>
                </c:pt>
                <c:pt idx="482">
                  <c:v>10.804999999999998</c:v>
                </c:pt>
                <c:pt idx="483">
                  <c:v>10.942999999999998</c:v>
                </c:pt>
                <c:pt idx="484">
                  <c:v>11.088999999999999</c:v>
                </c:pt>
                <c:pt idx="485">
                  <c:v>11.243999999999998</c:v>
                </c:pt>
                <c:pt idx="486">
                  <c:v>11.406999999999998</c:v>
                </c:pt>
                <c:pt idx="487">
                  <c:v>11.578999999999999</c:v>
                </c:pt>
                <c:pt idx="488">
                  <c:v>11.755999999999998</c:v>
                </c:pt>
                <c:pt idx="489">
                  <c:v>11.935999999999998</c:v>
                </c:pt>
                <c:pt idx="490">
                  <c:v>12.114999999999998</c:v>
                </c:pt>
                <c:pt idx="491">
                  <c:v>12.291999999999998</c:v>
                </c:pt>
                <c:pt idx="492">
                  <c:v>12.463999999999999</c:v>
                </c:pt>
                <c:pt idx="493">
                  <c:v>12.628999999999998</c:v>
                </c:pt>
                <c:pt idx="494">
                  <c:v>12.788999999999998</c:v>
                </c:pt>
                <c:pt idx="495">
                  <c:v>12.943999999999999</c:v>
                </c:pt>
                <c:pt idx="496">
                  <c:v>13.096999999999998</c:v>
                </c:pt>
                <c:pt idx="497">
                  <c:v>13.250999999999998</c:v>
                </c:pt>
                <c:pt idx="498">
                  <c:v>13.407999999999998</c:v>
                </c:pt>
                <c:pt idx="499">
                  <c:v>13.569999999999999</c:v>
                </c:pt>
                <c:pt idx="500">
                  <c:v>13.740999999999998</c:v>
                </c:pt>
                <c:pt idx="501">
                  <c:v>13.920999999999998</c:v>
                </c:pt>
                <c:pt idx="502">
                  <c:v>14.108999999999998</c:v>
                </c:pt>
                <c:pt idx="503">
                  <c:v>14.303999999999998</c:v>
                </c:pt>
                <c:pt idx="504">
                  <c:v>14.502999999999998</c:v>
                </c:pt>
                <c:pt idx="505">
                  <c:v>14.702999999999998</c:v>
                </c:pt>
                <c:pt idx="506">
                  <c:v>14.899999999999999</c:v>
                </c:pt>
                <c:pt idx="507">
                  <c:v>15.090999999999998</c:v>
                </c:pt>
                <c:pt idx="508">
                  <c:v>15.273999999999999</c:v>
                </c:pt>
                <c:pt idx="509">
                  <c:v>15.444999999999999</c:v>
                </c:pt>
                <c:pt idx="510">
                  <c:v>15.605999999999998</c:v>
                </c:pt>
                <c:pt idx="511">
                  <c:v>15.752999999999998</c:v>
                </c:pt>
                <c:pt idx="512">
                  <c:v>15.889999999999999</c:v>
                </c:pt>
                <c:pt idx="513">
                  <c:v>16.015000000000001</c:v>
                </c:pt>
                <c:pt idx="514">
                  <c:v>16.131</c:v>
                </c:pt>
                <c:pt idx="515">
                  <c:v>16.238999999999997</c:v>
                </c:pt>
                <c:pt idx="516">
                  <c:v>16.339999999999996</c:v>
                </c:pt>
                <c:pt idx="517">
                  <c:v>16.434999999999999</c:v>
                </c:pt>
                <c:pt idx="518">
                  <c:v>16.523999999999997</c:v>
                </c:pt>
                <c:pt idx="519">
                  <c:v>16.604999999999997</c:v>
                </c:pt>
                <c:pt idx="520">
                  <c:v>16.677999999999997</c:v>
                </c:pt>
                <c:pt idx="521">
                  <c:v>16.741</c:v>
                </c:pt>
                <c:pt idx="522">
                  <c:v>16.79</c:v>
                </c:pt>
                <c:pt idx="523">
                  <c:v>16.824999999999999</c:v>
                </c:pt>
                <c:pt idx="524">
                  <c:v>16.839999999999996</c:v>
                </c:pt>
                <c:pt idx="525">
                  <c:v>16.835999999999999</c:v>
                </c:pt>
                <c:pt idx="526">
                  <c:v>16.811</c:v>
                </c:pt>
                <c:pt idx="527">
                  <c:v>16.762999999999998</c:v>
                </c:pt>
                <c:pt idx="528">
                  <c:v>16.693999999999999</c:v>
                </c:pt>
                <c:pt idx="529">
                  <c:v>16.602999999999998</c:v>
                </c:pt>
                <c:pt idx="530">
                  <c:v>16.491999999999997</c:v>
                </c:pt>
                <c:pt idx="531">
                  <c:v>16.363999999999997</c:v>
                </c:pt>
                <c:pt idx="532">
                  <c:v>16.217999999999996</c:v>
                </c:pt>
                <c:pt idx="533">
                  <c:v>16.055999999999997</c:v>
                </c:pt>
                <c:pt idx="534">
                  <c:v>15.879999999999999</c:v>
                </c:pt>
                <c:pt idx="535">
                  <c:v>15.687999999999999</c:v>
                </c:pt>
                <c:pt idx="536">
                  <c:v>15.479999999999999</c:v>
                </c:pt>
                <c:pt idx="537">
                  <c:v>15.252999999999998</c:v>
                </c:pt>
                <c:pt idx="538">
                  <c:v>15.005999999999998</c:v>
                </c:pt>
                <c:pt idx="539">
                  <c:v>14.734999999999998</c:v>
                </c:pt>
                <c:pt idx="540">
                  <c:v>14.436999999999998</c:v>
                </c:pt>
                <c:pt idx="541">
                  <c:v>14.110999999999999</c:v>
                </c:pt>
                <c:pt idx="542">
                  <c:v>13.752999999999998</c:v>
                </c:pt>
                <c:pt idx="543">
                  <c:v>13.362999999999998</c:v>
                </c:pt>
                <c:pt idx="544">
                  <c:v>12.941999999999998</c:v>
                </c:pt>
                <c:pt idx="545">
                  <c:v>12.490999999999998</c:v>
                </c:pt>
                <c:pt idx="546">
                  <c:v>12.015999999999998</c:v>
                </c:pt>
                <c:pt idx="547">
                  <c:v>11.522999999999998</c:v>
                </c:pt>
                <c:pt idx="548">
                  <c:v>11.022999999999998</c:v>
                </c:pt>
                <c:pt idx="549">
                  <c:v>10.525999999999998</c:v>
                </c:pt>
                <c:pt idx="550">
                  <c:v>10.046999999999999</c:v>
                </c:pt>
                <c:pt idx="551">
                  <c:v>9.6009999999999991</c:v>
                </c:pt>
                <c:pt idx="552">
                  <c:v>9.2049999999999983</c:v>
                </c:pt>
                <c:pt idx="553">
                  <c:v>8.8759999999999977</c:v>
                </c:pt>
                <c:pt idx="554">
                  <c:v>8.6319999999999979</c:v>
                </c:pt>
                <c:pt idx="555">
                  <c:v>8.4859999999999989</c:v>
                </c:pt>
                <c:pt idx="556">
                  <c:v>8.4509999999999987</c:v>
                </c:pt>
                <c:pt idx="557">
                  <c:v>8.5329999999999977</c:v>
                </c:pt>
                <c:pt idx="558">
                  <c:v>8.7299999999999986</c:v>
                </c:pt>
                <c:pt idx="559">
                  <c:v>9.0329999999999977</c:v>
                </c:pt>
                <c:pt idx="560">
                  <c:v>9.4259999999999984</c:v>
                </c:pt>
                <c:pt idx="561">
                  <c:v>9.8899999999999988</c:v>
                </c:pt>
                <c:pt idx="562">
                  <c:v>10.401999999999999</c:v>
                </c:pt>
                <c:pt idx="563">
                  <c:v>10.941999999999998</c:v>
                </c:pt>
                <c:pt idx="564">
                  <c:v>11.492999999999999</c:v>
                </c:pt>
                <c:pt idx="565">
                  <c:v>12.040999999999999</c:v>
                </c:pt>
                <c:pt idx="566">
                  <c:v>12.578999999999999</c:v>
                </c:pt>
                <c:pt idx="567">
                  <c:v>13.099999999999998</c:v>
                </c:pt>
                <c:pt idx="568">
                  <c:v>13.600999999999999</c:v>
                </c:pt>
                <c:pt idx="569">
                  <c:v>14.083999999999998</c:v>
                </c:pt>
                <c:pt idx="570">
                  <c:v>14.547999999999998</c:v>
                </c:pt>
                <c:pt idx="571">
                  <c:v>14.995999999999999</c:v>
                </c:pt>
                <c:pt idx="572">
                  <c:v>15.428999999999998</c:v>
                </c:pt>
                <c:pt idx="573">
                  <c:v>15.848999999999998</c:v>
                </c:pt>
                <c:pt idx="574">
                  <c:v>16.259</c:v>
                </c:pt>
                <c:pt idx="575">
                  <c:v>16.656999999999996</c:v>
                </c:pt>
                <c:pt idx="576">
                  <c:v>17.044999999999998</c:v>
                </c:pt>
                <c:pt idx="577">
                  <c:v>17.422999999999998</c:v>
                </c:pt>
                <c:pt idx="578">
                  <c:v>17.788999999999998</c:v>
                </c:pt>
                <c:pt idx="579">
                  <c:v>18.141999999999999</c:v>
                </c:pt>
                <c:pt idx="580">
                  <c:v>18.482999999999997</c:v>
                </c:pt>
                <c:pt idx="581">
                  <c:v>18.809999999999999</c:v>
                </c:pt>
                <c:pt idx="582">
                  <c:v>19.123999999999999</c:v>
                </c:pt>
                <c:pt idx="583">
                  <c:v>19.424999999999997</c:v>
                </c:pt>
                <c:pt idx="584">
                  <c:v>19.711999999999996</c:v>
                </c:pt>
                <c:pt idx="585">
                  <c:v>19.988</c:v>
                </c:pt>
                <c:pt idx="586">
                  <c:v>20.253</c:v>
                </c:pt>
                <c:pt idx="587">
                  <c:v>20.507999999999999</c:v>
                </c:pt>
                <c:pt idx="588">
                  <c:v>20.754999999999999</c:v>
                </c:pt>
                <c:pt idx="589">
                  <c:v>20.994</c:v>
                </c:pt>
                <c:pt idx="590">
                  <c:v>21.224999999999998</c:v>
                </c:pt>
                <c:pt idx="591">
                  <c:v>21.448999999999998</c:v>
                </c:pt>
                <c:pt idx="592">
                  <c:v>21.663999999999998</c:v>
                </c:pt>
                <c:pt idx="593">
                  <c:v>21.870999999999999</c:v>
                </c:pt>
                <c:pt idx="594">
                  <c:v>22.067</c:v>
                </c:pt>
                <c:pt idx="595">
                  <c:v>22.251999999999999</c:v>
                </c:pt>
                <c:pt idx="596">
                  <c:v>22.424999999999997</c:v>
                </c:pt>
                <c:pt idx="597">
                  <c:v>22.584999999999997</c:v>
                </c:pt>
                <c:pt idx="598">
                  <c:v>22.731999999999999</c:v>
                </c:pt>
                <c:pt idx="599">
                  <c:v>22.866</c:v>
                </c:pt>
                <c:pt idx="600">
                  <c:v>22.986999999999998</c:v>
                </c:pt>
                <c:pt idx="601">
                  <c:v>23.095999999999997</c:v>
                </c:pt>
                <c:pt idx="602">
                  <c:v>23.193999999999999</c:v>
                </c:pt>
                <c:pt idx="603">
                  <c:v>23.280999999999999</c:v>
                </c:pt>
                <c:pt idx="604">
                  <c:v>23.356999999999999</c:v>
                </c:pt>
                <c:pt idx="605">
                  <c:v>23.423999999999999</c:v>
                </c:pt>
                <c:pt idx="606">
                  <c:v>23.481999999999999</c:v>
                </c:pt>
                <c:pt idx="607">
                  <c:v>23.529</c:v>
                </c:pt>
                <c:pt idx="608">
                  <c:v>23.567</c:v>
                </c:pt>
                <c:pt idx="609">
                  <c:v>23.593999999999998</c:v>
                </c:pt>
                <c:pt idx="610">
                  <c:v>23.608999999999998</c:v>
                </c:pt>
                <c:pt idx="611">
                  <c:v>23.610999999999997</c:v>
                </c:pt>
                <c:pt idx="612">
                  <c:v>23.598999999999997</c:v>
                </c:pt>
                <c:pt idx="613">
                  <c:v>23.572999999999997</c:v>
                </c:pt>
                <c:pt idx="614">
                  <c:v>23.532</c:v>
                </c:pt>
                <c:pt idx="615">
                  <c:v>23.475999999999999</c:v>
                </c:pt>
                <c:pt idx="616">
                  <c:v>23.405999999999999</c:v>
                </c:pt>
                <c:pt idx="617">
                  <c:v>23.320999999999998</c:v>
                </c:pt>
                <c:pt idx="618">
                  <c:v>23.222999999999999</c:v>
                </c:pt>
                <c:pt idx="619">
                  <c:v>23.111999999999998</c:v>
                </c:pt>
                <c:pt idx="620">
                  <c:v>22.991</c:v>
                </c:pt>
                <c:pt idx="621">
                  <c:v>22.86</c:v>
                </c:pt>
                <c:pt idx="622">
                  <c:v>22.72</c:v>
                </c:pt>
                <c:pt idx="623">
                  <c:v>22.569999999999997</c:v>
                </c:pt>
                <c:pt idx="624">
                  <c:v>22.409999999999997</c:v>
                </c:pt>
                <c:pt idx="625">
                  <c:v>22.238999999999997</c:v>
                </c:pt>
                <c:pt idx="626">
                  <c:v>22.056999999999999</c:v>
                </c:pt>
                <c:pt idx="627">
                  <c:v>21.861999999999998</c:v>
                </c:pt>
                <c:pt idx="628">
                  <c:v>21.654</c:v>
                </c:pt>
                <c:pt idx="629">
                  <c:v>21.430999999999997</c:v>
                </c:pt>
                <c:pt idx="630">
                  <c:v>21.192999999999998</c:v>
                </c:pt>
                <c:pt idx="631">
                  <c:v>20.939</c:v>
                </c:pt>
                <c:pt idx="632">
                  <c:v>20.669999999999998</c:v>
                </c:pt>
                <c:pt idx="633">
                  <c:v>20.386999999999997</c:v>
                </c:pt>
                <c:pt idx="634">
                  <c:v>20.089999999999996</c:v>
                </c:pt>
                <c:pt idx="635">
                  <c:v>19.780999999999999</c:v>
                </c:pt>
                <c:pt idx="636">
                  <c:v>19.461999999999996</c:v>
                </c:pt>
                <c:pt idx="637">
                  <c:v>19.132999999999999</c:v>
                </c:pt>
                <c:pt idx="638">
                  <c:v>18.795999999999999</c:v>
                </c:pt>
                <c:pt idx="639">
                  <c:v>18.45</c:v>
                </c:pt>
                <c:pt idx="640">
                  <c:v>18.093999999999998</c:v>
                </c:pt>
                <c:pt idx="641">
                  <c:v>17.728999999999999</c:v>
                </c:pt>
                <c:pt idx="642">
                  <c:v>17.350999999999999</c:v>
                </c:pt>
                <c:pt idx="643">
                  <c:v>16.956999999999997</c:v>
                </c:pt>
                <c:pt idx="644">
                  <c:v>16.544999999999998</c:v>
                </c:pt>
                <c:pt idx="645">
                  <c:v>16.110999999999997</c:v>
                </c:pt>
                <c:pt idx="646">
                  <c:v>15.652999999999999</c:v>
                </c:pt>
                <c:pt idx="647">
                  <c:v>15.169999999999998</c:v>
                </c:pt>
                <c:pt idx="648">
                  <c:v>14.659999999999998</c:v>
                </c:pt>
                <c:pt idx="649">
                  <c:v>14.121999999999998</c:v>
                </c:pt>
                <c:pt idx="650">
                  <c:v>13.557999999999998</c:v>
                </c:pt>
                <c:pt idx="651">
                  <c:v>12.967999999999998</c:v>
                </c:pt>
                <c:pt idx="652">
                  <c:v>12.350999999999999</c:v>
                </c:pt>
                <c:pt idx="653">
                  <c:v>11.707999999999998</c:v>
                </c:pt>
                <c:pt idx="654">
                  <c:v>11.033999999999999</c:v>
                </c:pt>
                <c:pt idx="655">
                  <c:v>10.325999999999999</c:v>
                </c:pt>
                <c:pt idx="656">
                  <c:v>9.5759999999999987</c:v>
                </c:pt>
                <c:pt idx="657">
                  <c:v>8.7729999999999979</c:v>
                </c:pt>
                <c:pt idx="658">
                  <c:v>7.9009999999999998</c:v>
                </c:pt>
                <c:pt idx="659">
                  <c:v>6.9429999999999978</c:v>
                </c:pt>
                <c:pt idx="660">
                  <c:v>5.8759999999999977</c:v>
                </c:pt>
                <c:pt idx="661">
                  <c:v>4.6769999999999996</c:v>
                </c:pt>
                <c:pt idx="662">
                  <c:v>3.3189999999999991</c:v>
                </c:pt>
                <c:pt idx="663">
                  <c:v>1.7889999999999979</c:v>
                </c:pt>
                <c:pt idx="664">
                  <c:v>0.1109999999999971</c:v>
                </c:pt>
                <c:pt idx="665">
                  <c:v>-1.5600000000000023</c:v>
                </c:pt>
                <c:pt idx="666">
                  <c:v>-2.8010000000000019</c:v>
                </c:pt>
                <c:pt idx="667">
                  <c:v>-3.0120000000000005</c:v>
                </c:pt>
                <c:pt idx="668">
                  <c:v>-2.1090000000000018</c:v>
                </c:pt>
                <c:pt idx="669">
                  <c:v>-0.64700000000000202</c:v>
                </c:pt>
                <c:pt idx="670">
                  <c:v>0.89599999999999724</c:v>
                </c:pt>
                <c:pt idx="671">
                  <c:v>2.3309999999999995</c:v>
                </c:pt>
                <c:pt idx="672">
                  <c:v>3.6169999999999973</c:v>
                </c:pt>
                <c:pt idx="673">
                  <c:v>4.7639999999999993</c:v>
                </c:pt>
                <c:pt idx="674">
                  <c:v>5.7899999999999991</c:v>
                </c:pt>
                <c:pt idx="675">
                  <c:v>6.7139999999999986</c:v>
                </c:pt>
                <c:pt idx="676">
                  <c:v>7.5509999999999984</c:v>
                </c:pt>
                <c:pt idx="677">
                  <c:v>8.3119999999999976</c:v>
                </c:pt>
                <c:pt idx="678">
                  <c:v>9.0019999999999989</c:v>
                </c:pt>
                <c:pt idx="679">
                  <c:v>9.6279999999999983</c:v>
                </c:pt>
                <c:pt idx="680">
                  <c:v>10.193999999999999</c:v>
                </c:pt>
                <c:pt idx="681">
                  <c:v>10.704999999999998</c:v>
                </c:pt>
                <c:pt idx="682">
                  <c:v>11.161999999999999</c:v>
                </c:pt>
                <c:pt idx="683">
                  <c:v>11.570999999999998</c:v>
                </c:pt>
                <c:pt idx="684">
                  <c:v>11.932999999999998</c:v>
                </c:pt>
                <c:pt idx="685">
                  <c:v>12.253999999999998</c:v>
                </c:pt>
                <c:pt idx="686">
                  <c:v>12.536999999999999</c:v>
                </c:pt>
                <c:pt idx="687">
                  <c:v>12.785999999999998</c:v>
                </c:pt>
                <c:pt idx="688">
                  <c:v>13.003999999999998</c:v>
                </c:pt>
                <c:pt idx="689">
                  <c:v>13.192999999999998</c:v>
                </c:pt>
                <c:pt idx="690">
                  <c:v>13.355999999999998</c:v>
                </c:pt>
                <c:pt idx="691">
                  <c:v>13.490999999999998</c:v>
                </c:pt>
                <c:pt idx="692">
                  <c:v>13.599999999999998</c:v>
                </c:pt>
                <c:pt idx="693">
                  <c:v>13.682999999999998</c:v>
                </c:pt>
                <c:pt idx="694">
                  <c:v>13.738999999999999</c:v>
                </c:pt>
                <c:pt idx="695">
                  <c:v>13.766999999999998</c:v>
                </c:pt>
                <c:pt idx="696">
                  <c:v>13.768999999999998</c:v>
                </c:pt>
                <c:pt idx="697">
                  <c:v>13.742999999999999</c:v>
                </c:pt>
                <c:pt idx="698">
                  <c:v>13.692999999999998</c:v>
                </c:pt>
                <c:pt idx="699">
                  <c:v>13.618999999999998</c:v>
                </c:pt>
                <c:pt idx="700">
                  <c:v>13.522999999999998</c:v>
                </c:pt>
                <c:pt idx="701">
                  <c:v>13.408999999999999</c:v>
                </c:pt>
                <c:pt idx="702">
                  <c:v>13.278999999999998</c:v>
                </c:pt>
                <c:pt idx="703">
                  <c:v>13.133999999999999</c:v>
                </c:pt>
                <c:pt idx="704">
                  <c:v>12.976999999999999</c:v>
                </c:pt>
                <c:pt idx="705">
                  <c:v>12.808999999999997</c:v>
                </c:pt>
                <c:pt idx="706">
                  <c:v>12.630999999999998</c:v>
                </c:pt>
                <c:pt idx="707">
                  <c:v>12.445999999999998</c:v>
                </c:pt>
                <c:pt idx="708">
                  <c:v>12.253999999999998</c:v>
                </c:pt>
                <c:pt idx="709">
                  <c:v>12.056999999999999</c:v>
                </c:pt>
                <c:pt idx="710">
                  <c:v>11.857999999999999</c:v>
                </c:pt>
                <c:pt idx="711">
                  <c:v>11.658999999999999</c:v>
                </c:pt>
                <c:pt idx="712">
                  <c:v>11.464999999999998</c:v>
                </c:pt>
                <c:pt idx="713">
                  <c:v>11.278999999999998</c:v>
                </c:pt>
                <c:pt idx="714">
                  <c:v>11.105999999999998</c:v>
                </c:pt>
                <c:pt idx="715">
                  <c:v>10.950999999999999</c:v>
                </c:pt>
                <c:pt idx="716">
                  <c:v>10.815999999999999</c:v>
                </c:pt>
                <c:pt idx="717">
                  <c:v>10.704999999999998</c:v>
                </c:pt>
                <c:pt idx="718">
                  <c:v>10.615999999999998</c:v>
                </c:pt>
                <c:pt idx="719">
                  <c:v>10.550999999999998</c:v>
                </c:pt>
                <c:pt idx="720">
                  <c:v>10.505999999999998</c:v>
                </c:pt>
                <c:pt idx="721">
                  <c:v>10.480999999999998</c:v>
                </c:pt>
                <c:pt idx="722">
                  <c:v>10.469999999999999</c:v>
                </c:pt>
                <c:pt idx="723">
                  <c:v>10.468999999999998</c:v>
                </c:pt>
                <c:pt idx="724">
                  <c:v>10.474999999999998</c:v>
                </c:pt>
                <c:pt idx="725">
                  <c:v>10.482999999999999</c:v>
                </c:pt>
                <c:pt idx="726">
                  <c:v>10.490999999999998</c:v>
                </c:pt>
                <c:pt idx="727">
                  <c:v>10.494999999999999</c:v>
                </c:pt>
                <c:pt idx="728">
                  <c:v>10.492999999999999</c:v>
                </c:pt>
                <c:pt idx="729">
                  <c:v>10.484999999999998</c:v>
                </c:pt>
                <c:pt idx="730">
                  <c:v>10.469999999999999</c:v>
                </c:pt>
                <c:pt idx="731">
                  <c:v>10.446999999999999</c:v>
                </c:pt>
                <c:pt idx="732">
                  <c:v>10.416999999999998</c:v>
                </c:pt>
                <c:pt idx="733">
                  <c:v>10.380999999999998</c:v>
                </c:pt>
                <c:pt idx="734">
                  <c:v>10.339999999999998</c:v>
                </c:pt>
                <c:pt idx="735">
                  <c:v>10.292999999999999</c:v>
                </c:pt>
                <c:pt idx="736">
                  <c:v>10.242999999999999</c:v>
                </c:pt>
                <c:pt idx="737">
                  <c:v>10.187999999999999</c:v>
                </c:pt>
                <c:pt idx="738">
                  <c:v>10.128999999999998</c:v>
                </c:pt>
                <c:pt idx="739">
                  <c:v>10.063999999999998</c:v>
                </c:pt>
                <c:pt idx="740">
                  <c:v>9.9929999999999986</c:v>
                </c:pt>
                <c:pt idx="741">
                  <c:v>9.9149999999999991</c:v>
                </c:pt>
                <c:pt idx="742">
                  <c:v>9.8299999999999983</c:v>
                </c:pt>
                <c:pt idx="743">
                  <c:v>9.7379999999999978</c:v>
                </c:pt>
                <c:pt idx="744">
                  <c:v>9.6409999999999982</c:v>
                </c:pt>
                <c:pt idx="745">
                  <c:v>9.541999999999998</c:v>
                </c:pt>
                <c:pt idx="746">
                  <c:v>9.4439999999999991</c:v>
                </c:pt>
                <c:pt idx="747">
                  <c:v>9.3509999999999991</c:v>
                </c:pt>
                <c:pt idx="748">
                  <c:v>9.2689999999999984</c:v>
                </c:pt>
                <c:pt idx="749">
                  <c:v>9.2009999999999987</c:v>
                </c:pt>
                <c:pt idx="750">
                  <c:v>9.150999999999998</c:v>
                </c:pt>
                <c:pt idx="751">
                  <c:v>9.1199999999999992</c:v>
                </c:pt>
                <c:pt idx="752">
                  <c:v>9.1079999999999988</c:v>
                </c:pt>
                <c:pt idx="753">
                  <c:v>9.113999999999999</c:v>
                </c:pt>
                <c:pt idx="754">
                  <c:v>9.1339999999999986</c:v>
                </c:pt>
                <c:pt idx="755">
                  <c:v>9.1639999999999979</c:v>
                </c:pt>
                <c:pt idx="756">
                  <c:v>9.1979999999999986</c:v>
                </c:pt>
                <c:pt idx="757">
                  <c:v>9.2309999999999981</c:v>
                </c:pt>
                <c:pt idx="758">
                  <c:v>9.2579999999999991</c:v>
                </c:pt>
                <c:pt idx="759">
                  <c:v>9.2749999999999986</c:v>
                </c:pt>
                <c:pt idx="760">
                  <c:v>9.2789999999999981</c:v>
                </c:pt>
                <c:pt idx="761">
                  <c:v>9.270999999999999</c:v>
                </c:pt>
                <c:pt idx="762">
                  <c:v>9.2489999999999988</c:v>
                </c:pt>
                <c:pt idx="763">
                  <c:v>9.2159999999999975</c:v>
                </c:pt>
                <c:pt idx="764">
                  <c:v>9.1739999999999977</c:v>
                </c:pt>
                <c:pt idx="765">
                  <c:v>9.1269999999999989</c:v>
                </c:pt>
                <c:pt idx="766">
                  <c:v>9.0759999999999987</c:v>
                </c:pt>
                <c:pt idx="767">
                  <c:v>9.0219999999999985</c:v>
                </c:pt>
                <c:pt idx="768">
                  <c:v>8.9669999999999987</c:v>
                </c:pt>
                <c:pt idx="769">
                  <c:v>8.9059999999999988</c:v>
                </c:pt>
                <c:pt idx="770">
                  <c:v>8.8359999999999985</c:v>
                </c:pt>
                <c:pt idx="771">
                  <c:v>8.7509999999999977</c:v>
                </c:pt>
                <c:pt idx="772">
                  <c:v>8.645999999999999</c:v>
                </c:pt>
                <c:pt idx="773">
                  <c:v>8.5139999999999976</c:v>
                </c:pt>
                <c:pt idx="774">
                  <c:v>8.347999999999999</c:v>
                </c:pt>
                <c:pt idx="775">
                  <c:v>8.1459999999999972</c:v>
                </c:pt>
                <c:pt idx="776">
                  <c:v>7.9059999999999988</c:v>
                </c:pt>
                <c:pt idx="777">
                  <c:v>7.6259999999999977</c:v>
                </c:pt>
                <c:pt idx="778">
                  <c:v>7.3089999999999975</c:v>
                </c:pt>
                <c:pt idx="779">
                  <c:v>6.9589999999999996</c:v>
                </c:pt>
                <c:pt idx="780">
                  <c:v>6.5779999999999994</c:v>
                </c:pt>
                <c:pt idx="781">
                  <c:v>6.1709999999999994</c:v>
                </c:pt>
                <c:pt idx="782">
                  <c:v>5.7399999999999984</c:v>
                </c:pt>
                <c:pt idx="783">
                  <c:v>5.2850000000000001</c:v>
                </c:pt>
                <c:pt idx="784">
                  <c:v>4.8039999999999985</c:v>
                </c:pt>
                <c:pt idx="785">
                  <c:v>4.2939999999999969</c:v>
                </c:pt>
                <c:pt idx="786">
                  <c:v>3.7479999999999976</c:v>
                </c:pt>
                <c:pt idx="787">
                  <c:v>3.1609999999999978</c:v>
                </c:pt>
                <c:pt idx="788">
                  <c:v>2.5279999999999987</c:v>
                </c:pt>
                <c:pt idx="789">
                  <c:v>1.8439999999999976</c:v>
                </c:pt>
                <c:pt idx="790">
                  <c:v>1.1089999999999982</c:v>
                </c:pt>
                <c:pt idx="791">
                  <c:v>0.32299999999999685</c:v>
                </c:pt>
                <c:pt idx="792">
                  <c:v>-0.50300000000000011</c:v>
                </c:pt>
                <c:pt idx="793">
                  <c:v>-1.3580000000000005</c:v>
                </c:pt>
                <c:pt idx="794">
                  <c:v>-2.2149999999999999</c:v>
                </c:pt>
                <c:pt idx="795">
                  <c:v>-3.0420000000000016</c:v>
                </c:pt>
                <c:pt idx="796">
                  <c:v>-3.7880000000000003</c:v>
                </c:pt>
                <c:pt idx="797">
                  <c:v>-4.397000000000002</c:v>
                </c:pt>
                <c:pt idx="798">
                  <c:v>-4.8070000000000022</c:v>
                </c:pt>
                <c:pt idx="799">
                  <c:v>-4.9730000000000025</c:v>
                </c:pt>
                <c:pt idx="800">
                  <c:v>-4.8850000000000016</c:v>
                </c:pt>
                <c:pt idx="801">
                  <c:v>-4.5760000000000005</c:v>
                </c:pt>
                <c:pt idx="802">
                  <c:v>-4.1070000000000029</c:v>
                </c:pt>
                <c:pt idx="803">
                  <c:v>-3.5480000000000018</c:v>
                </c:pt>
                <c:pt idx="804">
                  <c:v>-2.9640000000000022</c:v>
                </c:pt>
                <c:pt idx="805">
                  <c:v>-2.4030000000000022</c:v>
                </c:pt>
                <c:pt idx="806">
                  <c:v>-1.8950000000000031</c:v>
                </c:pt>
                <c:pt idx="807">
                  <c:v>-1.4590000000000032</c:v>
                </c:pt>
                <c:pt idx="808">
                  <c:v>-1.1020000000000003</c:v>
                </c:pt>
                <c:pt idx="809">
                  <c:v>-0.8230000000000004</c:v>
                </c:pt>
                <c:pt idx="810">
                  <c:v>-0.6180000000000021</c:v>
                </c:pt>
                <c:pt idx="811">
                  <c:v>-0.47500000000000142</c:v>
                </c:pt>
                <c:pt idx="812">
                  <c:v>-0.38500000000000156</c:v>
                </c:pt>
                <c:pt idx="813">
                  <c:v>-0.34299999999999997</c:v>
                </c:pt>
                <c:pt idx="814">
                  <c:v>-0.34299999999999997</c:v>
                </c:pt>
                <c:pt idx="815">
                  <c:v>-0.38700000000000045</c:v>
                </c:pt>
                <c:pt idx="816">
                  <c:v>-0.48000000000000043</c:v>
                </c:pt>
                <c:pt idx="817">
                  <c:v>-0.63100000000000023</c:v>
                </c:pt>
                <c:pt idx="818">
                  <c:v>-0.8490000000000002</c:v>
                </c:pt>
                <c:pt idx="819">
                  <c:v>-1.142000000000003</c:v>
                </c:pt>
                <c:pt idx="820">
                  <c:v>-1.5180000000000007</c:v>
                </c:pt>
                <c:pt idx="821">
                  <c:v>-1.9780000000000015</c:v>
                </c:pt>
                <c:pt idx="822">
                  <c:v>-2.5210000000000008</c:v>
                </c:pt>
                <c:pt idx="823">
                  <c:v>-3.1400000000000006</c:v>
                </c:pt>
                <c:pt idx="824">
                  <c:v>-3.8240000000000016</c:v>
                </c:pt>
                <c:pt idx="825">
                  <c:v>-4.5590000000000011</c:v>
                </c:pt>
                <c:pt idx="826">
                  <c:v>-5.3240000000000016</c:v>
                </c:pt>
                <c:pt idx="827">
                  <c:v>-6.0980000000000025</c:v>
                </c:pt>
                <c:pt idx="828">
                  <c:v>-6.8560000000000016</c:v>
                </c:pt>
                <c:pt idx="829">
                  <c:v>-7.5650000000000013</c:v>
                </c:pt>
                <c:pt idx="830">
                  <c:v>-8.1770000000000032</c:v>
                </c:pt>
                <c:pt idx="831">
                  <c:v>-8.6310000000000038</c:v>
                </c:pt>
                <c:pt idx="832">
                  <c:v>-8.8510000000000026</c:v>
                </c:pt>
                <c:pt idx="833">
                  <c:v>-8.7770000000000046</c:v>
                </c:pt>
                <c:pt idx="834">
                  <c:v>-8.3979999999999997</c:v>
                </c:pt>
                <c:pt idx="835">
                  <c:v>-7.7690000000000019</c:v>
                </c:pt>
                <c:pt idx="836">
                  <c:v>-6.9780000000000015</c:v>
                </c:pt>
                <c:pt idx="837">
                  <c:v>-6.115000000000002</c:v>
                </c:pt>
                <c:pt idx="838">
                  <c:v>-5.2440000000000033</c:v>
                </c:pt>
                <c:pt idx="839">
                  <c:v>-4.402000000000001</c:v>
                </c:pt>
                <c:pt idx="840">
                  <c:v>-3.6020000000000003</c:v>
                </c:pt>
                <c:pt idx="841">
                  <c:v>-2.8480000000000025</c:v>
                </c:pt>
                <c:pt idx="842">
                  <c:v>-2.1330000000000027</c:v>
                </c:pt>
                <c:pt idx="843">
                  <c:v>-1.453000000000003</c:v>
                </c:pt>
                <c:pt idx="844">
                  <c:v>-0.80200000000000315</c:v>
                </c:pt>
                <c:pt idx="845">
                  <c:v>-0.18400000000000105</c:v>
                </c:pt>
                <c:pt idx="846">
                  <c:v>0.39599999999999724</c:v>
                </c:pt>
                <c:pt idx="847">
                  <c:v>0.92999999999999972</c:v>
                </c:pt>
                <c:pt idx="848">
                  <c:v>1.4059999999999988</c:v>
                </c:pt>
                <c:pt idx="849">
                  <c:v>1.8149999999999977</c:v>
                </c:pt>
                <c:pt idx="850">
                  <c:v>2.1499999999999986</c:v>
                </c:pt>
                <c:pt idx="851">
                  <c:v>2.407</c:v>
                </c:pt>
                <c:pt idx="852">
                  <c:v>2.5869999999999997</c:v>
                </c:pt>
                <c:pt idx="853">
                  <c:v>2.6949999999999967</c:v>
                </c:pt>
                <c:pt idx="854">
                  <c:v>2.7359999999999971</c:v>
                </c:pt>
                <c:pt idx="855">
                  <c:v>2.7219999999999978</c:v>
                </c:pt>
                <c:pt idx="856">
                  <c:v>2.6629999999999967</c:v>
                </c:pt>
                <c:pt idx="857">
                  <c:v>2.5679999999999978</c:v>
                </c:pt>
                <c:pt idx="858">
                  <c:v>2.4449999999999967</c:v>
                </c:pt>
                <c:pt idx="859">
                  <c:v>2.2979999999999983</c:v>
                </c:pt>
                <c:pt idx="860">
                  <c:v>2.1280000000000001</c:v>
                </c:pt>
                <c:pt idx="861">
                  <c:v>1.9319999999999986</c:v>
                </c:pt>
                <c:pt idx="862">
                  <c:v>1.7069999999999972</c:v>
                </c:pt>
                <c:pt idx="863">
                  <c:v>1.4469999999999992</c:v>
                </c:pt>
                <c:pt idx="864">
                  <c:v>1.1519999999999975</c:v>
                </c:pt>
                <c:pt idx="865">
                  <c:v>0.82399999999999807</c:v>
                </c:pt>
                <c:pt idx="866">
                  <c:v>0.46999999999999886</c:v>
                </c:pt>
                <c:pt idx="867">
                  <c:v>0.10499999999999687</c:v>
                </c:pt>
                <c:pt idx="868">
                  <c:v>-0.25500000000000256</c:v>
                </c:pt>
                <c:pt idx="869">
                  <c:v>-0.58400000000000318</c:v>
                </c:pt>
                <c:pt idx="870">
                  <c:v>-0.85700000000000287</c:v>
                </c:pt>
                <c:pt idx="871">
                  <c:v>-1.0470000000000006</c:v>
                </c:pt>
                <c:pt idx="872">
                  <c:v>-1.1340000000000003</c:v>
                </c:pt>
                <c:pt idx="873">
                  <c:v>-1.1040000000000028</c:v>
                </c:pt>
                <c:pt idx="874">
                  <c:v>-0.95500000000000185</c:v>
                </c:pt>
                <c:pt idx="875">
                  <c:v>-0.69700000000000273</c:v>
                </c:pt>
                <c:pt idx="876">
                  <c:v>-0.34700000000000131</c:v>
                </c:pt>
                <c:pt idx="877">
                  <c:v>6.9999999999996732E-2</c:v>
                </c:pt>
                <c:pt idx="878">
                  <c:v>0.52999999999999758</c:v>
                </c:pt>
                <c:pt idx="879">
                  <c:v>1.0079999999999991</c:v>
                </c:pt>
                <c:pt idx="880">
                  <c:v>1.4849999999999994</c:v>
                </c:pt>
                <c:pt idx="881">
                  <c:v>1.945999999999998</c:v>
                </c:pt>
                <c:pt idx="882">
                  <c:v>2.3809999999999967</c:v>
                </c:pt>
                <c:pt idx="883">
                  <c:v>2.7839999999999989</c:v>
                </c:pt>
                <c:pt idx="884">
                  <c:v>3.157</c:v>
                </c:pt>
                <c:pt idx="885">
                  <c:v>3.5</c:v>
                </c:pt>
                <c:pt idx="886">
                  <c:v>3.8199999999999967</c:v>
                </c:pt>
                <c:pt idx="887">
                  <c:v>4.1219999999999999</c:v>
                </c:pt>
                <c:pt idx="888">
                  <c:v>4.41</c:v>
                </c:pt>
                <c:pt idx="889">
                  <c:v>4.6829999999999998</c:v>
                </c:pt>
                <c:pt idx="890">
                  <c:v>4.9409999999999989</c:v>
                </c:pt>
                <c:pt idx="891">
                  <c:v>5.1759999999999984</c:v>
                </c:pt>
                <c:pt idx="892">
                  <c:v>5.3809999999999967</c:v>
                </c:pt>
                <c:pt idx="893">
                  <c:v>5.5449999999999982</c:v>
                </c:pt>
                <c:pt idx="894">
                  <c:v>5.657</c:v>
                </c:pt>
                <c:pt idx="895">
                  <c:v>5.7119999999999997</c:v>
                </c:pt>
                <c:pt idx="896">
                  <c:v>5.7039999999999971</c:v>
                </c:pt>
                <c:pt idx="897">
                  <c:v>5.6269999999999989</c:v>
                </c:pt>
                <c:pt idx="898">
                  <c:v>5.4869999999999983</c:v>
                </c:pt>
                <c:pt idx="899">
                  <c:v>5.2850000000000001</c:v>
                </c:pt>
                <c:pt idx="900">
                  <c:v>5.0289999999999999</c:v>
                </c:pt>
                <c:pt idx="901">
                  <c:v>4.7289999999999992</c:v>
                </c:pt>
                <c:pt idx="902">
                  <c:v>4.3949999999999996</c:v>
                </c:pt>
                <c:pt idx="903">
                  <c:v>4.036999999999999</c:v>
                </c:pt>
                <c:pt idx="904">
                  <c:v>3.6629999999999967</c:v>
                </c:pt>
                <c:pt idx="905">
                  <c:v>3.2779999999999987</c:v>
                </c:pt>
                <c:pt idx="906">
                  <c:v>2.8879999999999981</c:v>
                </c:pt>
                <c:pt idx="907">
                  <c:v>2.4959999999999987</c:v>
                </c:pt>
                <c:pt idx="908">
                  <c:v>2.1039999999999992</c:v>
                </c:pt>
                <c:pt idx="909">
                  <c:v>1.7219999999999978</c:v>
                </c:pt>
                <c:pt idx="910">
                  <c:v>1.357999999999997</c:v>
                </c:pt>
                <c:pt idx="911">
                  <c:v>1.0279999999999987</c:v>
                </c:pt>
                <c:pt idx="912">
                  <c:v>0.75300000000000011</c:v>
                </c:pt>
                <c:pt idx="913">
                  <c:v>0.54699999999999704</c:v>
                </c:pt>
                <c:pt idx="914">
                  <c:v>0.42599999999999838</c:v>
                </c:pt>
                <c:pt idx="915">
                  <c:v>0.39399999999999835</c:v>
                </c:pt>
                <c:pt idx="916">
                  <c:v>0.44899999999999807</c:v>
                </c:pt>
                <c:pt idx="917">
                  <c:v>0.58399999999999963</c:v>
                </c:pt>
                <c:pt idx="918">
                  <c:v>0.78500000000000014</c:v>
                </c:pt>
                <c:pt idx="919">
                  <c:v>1.0399999999999991</c:v>
                </c:pt>
                <c:pt idx="920">
                  <c:v>1.3339999999999996</c:v>
                </c:pt>
                <c:pt idx="921">
                  <c:v>1.6529999999999987</c:v>
                </c:pt>
                <c:pt idx="922">
                  <c:v>1.982999999999997</c:v>
                </c:pt>
                <c:pt idx="923">
                  <c:v>2.3109999999999999</c:v>
                </c:pt>
                <c:pt idx="924">
                  <c:v>2.6229999999999976</c:v>
                </c:pt>
                <c:pt idx="925">
                  <c:v>2.911999999999999</c:v>
                </c:pt>
                <c:pt idx="926">
                  <c:v>3.166999999999998</c:v>
                </c:pt>
                <c:pt idx="927">
                  <c:v>3.3869999999999969</c:v>
                </c:pt>
                <c:pt idx="928">
                  <c:v>3.5689999999999991</c:v>
                </c:pt>
                <c:pt idx="929">
                  <c:v>3.7159999999999975</c:v>
                </c:pt>
                <c:pt idx="930">
                  <c:v>3.8339999999999996</c:v>
                </c:pt>
                <c:pt idx="931">
                  <c:v>3.9279999999999973</c:v>
                </c:pt>
                <c:pt idx="932">
                  <c:v>4.004999999999999</c:v>
                </c:pt>
                <c:pt idx="933">
                  <c:v>4.0729999999999968</c:v>
                </c:pt>
                <c:pt idx="934">
                  <c:v>4.1329999999999991</c:v>
                </c:pt>
                <c:pt idx="935">
                  <c:v>4.1869999999999976</c:v>
                </c:pt>
                <c:pt idx="936">
                  <c:v>4.2349999999999994</c:v>
                </c:pt>
                <c:pt idx="937">
                  <c:v>4.2689999999999984</c:v>
                </c:pt>
                <c:pt idx="938">
                  <c:v>4.286999999999999</c:v>
                </c:pt>
                <c:pt idx="939">
                  <c:v>4.2799999999999976</c:v>
                </c:pt>
                <c:pt idx="940">
                  <c:v>4.2459999999999987</c:v>
                </c:pt>
                <c:pt idx="941">
                  <c:v>4.1819999999999986</c:v>
                </c:pt>
                <c:pt idx="942">
                  <c:v>4.0889999999999986</c:v>
                </c:pt>
                <c:pt idx="943">
                  <c:v>3.9719999999999978</c:v>
                </c:pt>
                <c:pt idx="944">
                  <c:v>3.8379999999999974</c:v>
                </c:pt>
                <c:pt idx="945">
                  <c:v>3.6989999999999981</c:v>
                </c:pt>
                <c:pt idx="946">
                  <c:v>3.5659999999999989</c:v>
                </c:pt>
                <c:pt idx="947">
                  <c:v>3.450999999999997</c:v>
                </c:pt>
                <c:pt idx="948">
                  <c:v>3.3639999999999972</c:v>
                </c:pt>
                <c:pt idx="949">
                  <c:v>3.3099999999999987</c:v>
                </c:pt>
                <c:pt idx="950">
                  <c:v>3.291999999999998</c:v>
                </c:pt>
                <c:pt idx="951">
                  <c:v>3.3079999999999998</c:v>
                </c:pt>
                <c:pt idx="952">
                  <c:v>3.352999999999998</c:v>
                </c:pt>
                <c:pt idx="953">
                  <c:v>3.4209999999999994</c:v>
                </c:pt>
                <c:pt idx="954">
                  <c:v>3.504999999999999</c:v>
                </c:pt>
                <c:pt idx="955">
                  <c:v>3.5999999999999979</c:v>
                </c:pt>
                <c:pt idx="956">
                  <c:v>3.7039999999999971</c:v>
                </c:pt>
                <c:pt idx="957">
                  <c:v>3.8149999999999977</c:v>
                </c:pt>
                <c:pt idx="958">
                  <c:v>3.9359999999999999</c:v>
                </c:pt>
                <c:pt idx="959">
                  <c:v>4.0699999999999967</c:v>
                </c:pt>
                <c:pt idx="960">
                  <c:v>4.2239999999999966</c:v>
                </c:pt>
                <c:pt idx="961">
                  <c:v>4.4049999999999976</c:v>
                </c:pt>
                <c:pt idx="962">
                  <c:v>4.6189999999999998</c:v>
                </c:pt>
                <c:pt idx="963">
                  <c:v>4.8689999999999998</c:v>
                </c:pt>
                <c:pt idx="964">
                  <c:v>5.1519999999999975</c:v>
                </c:pt>
                <c:pt idx="965">
                  <c:v>5.4589999999999996</c:v>
                </c:pt>
                <c:pt idx="966">
                  <c:v>5.7799999999999976</c:v>
                </c:pt>
                <c:pt idx="967">
                  <c:v>6.0969999999999978</c:v>
                </c:pt>
                <c:pt idx="968">
                  <c:v>6.3959999999999972</c:v>
                </c:pt>
                <c:pt idx="969">
                  <c:v>6.6629999999999967</c:v>
                </c:pt>
                <c:pt idx="970">
                  <c:v>6.889999999999997</c:v>
                </c:pt>
                <c:pt idx="971">
                  <c:v>7.0699999999999967</c:v>
                </c:pt>
                <c:pt idx="972">
                  <c:v>7.2039999999999971</c:v>
                </c:pt>
                <c:pt idx="973">
                  <c:v>7.296999999999997</c:v>
                </c:pt>
                <c:pt idx="974">
                  <c:v>7.3549999999999969</c:v>
                </c:pt>
                <c:pt idx="975">
                  <c:v>7.3939999999999984</c:v>
                </c:pt>
                <c:pt idx="976">
                  <c:v>7.421999999999997</c:v>
                </c:pt>
                <c:pt idx="977">
                  <c:v>7.450999999999997</c:v>
                </c:pt>
                <c:pt idx="978">
                  <c:v>7.4889999999999972</c:v>
                </c:pt>
                <c:pt idx="979">
                  <c:v>7.5339999999999989</c:v>
                </c:pt>
                <c:pt idx="980">
                  <c:v>7.5849999999999973</c:v>
                </c:pt>
                <c:pt idx="981">
                  <c:v>7.6309999999999967</c:v>
                </c:pt>
                <c:pt idx="982">
                  <c:v>7.66</c:v>
                </c:pt>
                <c:pt idx="983">
                  <c:v>7.6629999999999967</c:v>
                </c:pt>
                <c:pt idx="984">
                  <c:v>7.6269999999999989</c:v>
                </c:pt>
                <c:pt idx="985">
                  <c:v>7.5479999999999983</c:v>
                </c:pt>
                <c:pt idx="986">
                  <c:v>7.4249999999999972</c:v>
                </c:pt>
                <c:pt idx="987">
                  <c:v>7.2589999999999968</c:v>
                </c:pt>
                <c:pt idx="988">
                  <c:v>7.0589999999999975</c:v>
                </c:pt>
                <c:pt idx="989">
                  <c:v>6.8339999999999996</c:v>
                </c:pt>
                <c:pt idx="990">
                  <c:v>6.5989999999999966</c:v>
                </c:pt>
                <c:pt idx="991">
                  <c:v>6.3679999999999986</c:v>
                </c:pt>
                <c:pt idx="992">
                  <c:v>6.1549999999999976</c:v>
                </c:pt>
                <c:pt idx="993">
                  <c:v>5.9689999999999976</c:v>
                </c:pt>
                <c:pt idx="994">
                  <c:v>5.8149999999999977</c:v>
                </c:pt>
                <c:pt idx="995">
                  <c:v>5.6929999999999978</c:v>
                </c:pt>
                <c:pt idx="996">
                  <c:v>5.5999999999999979</c:v>
                </c:pt>
                <c:pt idx="997">
                  <c:v>5.5289999999999999</c:v>
                </c:pt>
                <c:pt idx="998">
                  <c:v>5.4739999999999966</c:v>
                </c:pt>
                <c:pt idx="999">
                  <c:v>5.43</c:v>
                </c:pt>
                <c:pt idx="1000">
                  <c:v>5.3919999999999995</c:v>
                </c:pt>
                <c:pt idx="1001">
                  <c:v>5.3609999999999971</c:v>
                </c:pt>
                <c:pt idx="1002">
                  <c:v>5.3379999999999974</c:v>
                </c:pt>
                <c:pt idx="1003">
                  <c:v>5.3269999999999982</c:v>
                </c:pt>
                <c:pt idx="1004">
                  <c:v>5.3339999999999996</c:v>
                </c:pt>
                <c:pt idx="1005">
                  <c:v>5.3609999999999971</c:v>
                </c:pt>
                <c:pt idx="1006">
                  <c:v>5.4139999999999979</c:v>
                </c:pt>
                <c:pt idx="1007">
                  <c:v>5.4929999999999986</c:v>
                </c:pt>
                <c:pt idx="1008">
                  <c:v>5.5969999999999978</c:v>
                </c:pt>
                <c:pt idx="1009">
                  <c:v>5.7219999999999978</c:v>
                </c:pt>
                <c:pt idx="1010">
                  <c:v>5.8619999999999983</c:v>
                </c:pt>
                <c:pt idx="1011">
                  <c:v>6.0089999999999968</c:v>
                </c:pt>
                <c:pt idx="1012">
                  <c:v>6.157</c:v>
                </c:pt>
                <c:pt idx="1013">
                  <c:v>6.2979999999999983</c:v>
                </c:pt>
                <c:pt idx="1014">
                  <c:v>6.4339999999999975</c:v>
                </c:pt>
                <c:pt idx="1015">
                  <c:v>6.5609999999999999</c:v>
                </c:pt>
                <c:pt idx="1016">
                  <c:v>6.6829999999999998</c:v>
                </c:pt>
                <c:pt idx="1017">
                  <c:v>6.8049999999999997</c:v>
                </c:pt>
                <c:pt idx="1018">
                  <c:v>6.9289999999999985</c:v>
                </c:pt>
                <c:pt idx="1019">
                  <c:v>7.0629999999999988</c:v>
                </c:pt>
                <c:pt idx="1020">
                  <c:v>7.200999999999997</c:v>
                </c:pt>
                <c:pt idx="1021">
                  <c:v>7.3469999999999978</c:v>
                </c:pt>
                <c:pt idx="1022">
                  <c:v>7.4939999999999998</c:v>
                </c:pt>
                <c:pt idx="1023">
                  <c:v>7.6339999999999968</c:v>
                </c:pt>
                <c:pt idx="1024">
                  <c:v>7.7609999999999992</c:v>
                </c:pt>
                <c:pt idx="1025">
                  <c:v>7.8649999999999984</c:v>
                </c:pt>
                <c:pt idx="1026">
                  <c:v>7.9439999999999991</c:v>
                </c:pt>
                <c:pt idx="1027">
                  <c:v>7.9889999999999972</c:v>
                </c:pt>
                <c:pt idx="1028">
                  <c:v>8.0059999999999967</c:v>
                </c:pt>
                <c:pt idx="1029">
                  <c:v>7.9949999999999974</c:v>
                </c:pt>
                <c:pt idx="1030">
                  <c:v>7.9649999999999999</c:v>
                </c:pt>
                <c:pt idx="1031">
                  <c:v>7.9239999999999995</c:v>
                </c:pt>
                <c:pt idx="1032">
                  <c:v>7.8819999999999979</c:v>
                </c:pt>
                <c:pt idx="1033">
                  <c:v>7.8489999999999966</c:v>
                </c:pt>
                <c:pt idx="1034">
                  <c:v>7.8289999999999971</c:v>
                </c:pt>
                <c:pt idx="1035">
                  <c:v>7.8279999999999994</c:v>
                </c:pt>
                <c:pt idx="1036">
                  <c:v>7.8389999999999986</c:v>
                </c:pt>
                <c:pt idx="1037">
                  <c:v>7.8599999999999994</c:v>
                </c:pt>
                <c:pt idx="1038">
                  <c:v>7.8780000000000001</c:v>
                </c:pt>
                <c:pt idx="1039">
                  <c:v>7.8869999999999969</c:v>
                </c:pt>
                <c:pt idx="1040">
                  <c:v>7.8739999999999988</c:v>
                </c:pt>
                <c:pt idx="1041">
                  <c:v>7.8339999999999996</c:v>
                </c:pt>
                <c:pt idx="1042">
                  <c:v>7.7619999999999969</c:v>
                </c:pt>
                <c:pt idx="1043">
                  <c:v>7.6579999999999977</c:v>
                </c:pt>
                <c:pt idx="1044">
                  <c:v>7.5279999999999987</c:v>
                </c:pt>
                <c:pt idx="1045">
                  <c:v>7.3739999999999988</c:v>
                </c:pt>
                <c:pt idx="1046">
                  <c:v>7.2099999999999973</c:v>
                </c:pt>
                <c:pt idx="1047">
                  <c:v>7.0449999999999982</c:v>
                </c:pt>
                <c:pt idx="1048">
                  <c:v>6.8919999999999995</c:v>
                </c:pt>
                <c:pt idx="1049">
                  <c:v>6.7589999999999968</c:v>
                </c:pt>
                <c:pt idx="1050">
                  <c:v>6.6539999999999999</c:v>
                </c:pt>
                <c:pt idx="1051">
                  <c:v>6.5769999999999982</c:v>
                </c:pt>
                <c:pt idx="1052">
                  <c:v>6.5249999999999986</c:v>
                </c:pt>
                <c:pt idx="1053">
                  <c:v>6.4889999999999972</c:v>
                </c:pt>
                <c:pt idx="1054">
                  <c:v>6.4609999999999985</c:v>
                </c:pt>
                <c:pt idx="1055">
                  <c:v>6.4309999999999974</c:v>
                </c:pt>
                <c:pt idx="1056">
                  <c:v>6.3879999999999981</c:v>
                </c:pt>
                <c:pt idx="1057">
                  <c:v>6.3309999999999995</c:v>
                </c:pt>
                <c:pt idx="1058">
                  <c:v>6.2519999999999989</c:v>
                </c:pt>
                <c:pt idx="1059">
                  <c:v>6.1579999999999977</c:v>
                </c:pt>
                <c:pt idx="1060">
                  <c:v>6.0459999999999994</c:v>
                </c:pt>
                <c:pt idx="1061">
                  <c:v>5.9279999999999973</c:v>
                </c:pt>
                <c:pt idx="1062">
                  <c:v>5.8059999999999974</c:v>
                </c:pt>
                <c:pt idx="1063">
                  <c:v>5.6909999999999989</c:v>
                </c:pt>
                <c:pt idx="1064">
                  <c:v>5.5849999999999973</c:v>
                </c:pt>
                <c:pt idx="1065">
                  <c:v>5.4929999999999986</c:v>
                </c:pt>
                <c:pt idx="1066">
                  <c:v>5.4109999999999978</c:v>
                </c:pt>
                <c:pt idx="1067">
                  <c:v>5.3369999999999997</c:v>
                </c:pt>
                <c:pt idx="1068">
                  <c:v>5.2619999999999969</c:v>
                </c:pt>
                <c:pt idx="1069">
                  <c:v>5.1789999999999985</c:v>
                </c:pt>
                <c:pt idx="1070">
                  <c:v>5.0829999999999984</c:v>
                </c:pt>
                <c:pt idx="1071">
                  <c:v>4.9659999999999975</c:v>
                </c:pt>
                <c:pt idx="1072">
                  <c:v>4.8289999999999971</c:v>
                </c:pt>
                <c:pt idx="1073">
                  <c:v>4.6679999999999993</c:v>
                </c:pt>
                <c:pt idx="1074">
                  <c:v>4.4929999999999986</c:v>
                </c:pt>
                <c:pt idx="1075">
                  <c:v>4.3049999999999997</c:v>
                </c:pt>
                <c:pt idx="1076">
                  <c:v>4.1169999999999973</c:v>
                </c:pt>
                <c:pt idx="1077">
                  <c:v>3.9329999999999998</c:v>
                </c:pt>
                <c:pt idx="1078">
                  <c:v>3.7639999999999993</c:v>
                </c:pt>
                <c:pt idx="1079">
                  <c:v>3.6089999999999982</c:v>
                </c:pt>
                <c:pt idx="1080">
                  <c:v>3.4689999999999976</c:v>
                </c:pt>
                <c:pt idx="1081">
                  <c:v>3.3339999999999996</c:v>
                </c:pt>
                <c:pt idx="1082">
                  <c:v>3.1979999999999968</c:v>
                </c:pt>
                <c:pt idx="1083">
                  <c:v>3.0439999999999969</c:v>
                </c:pt>
                <c:pt idx="1084">
                  <c:v>2.8649999999999984</c:v>
                </c:pt>
                <c:pt idx="1085">
                  <c:v>2.6439999999999984</c:v>
                </c:pt>
                <c:pt idx="1086">
                  <c:v>2.379999999999999</c:v>
                </c:pt>
                <c:pt idx="1087">
                  <c:v>2.0589999999999975</c:v>
                </c:pt>
                <c:pt idx="1088">
                  <c:v>1.6929999999999978</c:v>
                </c:pt>
                <c:pt idx="1089">
                  <c:v>1.2759999999999998</c:v>
                </c:pt>
                <c:pt idx="1090">
                  <c:v>0.82999999999999829</c:v>
                </c:pt>
                <c:pt idx="1091">
                  <c:v>0.35999999999999943</c:v>
                </c:pt>
                <c:pt idx="1092">
                  <c:v>-0.10200000000000031</c:v>
                </c:pt>
                <c:pt idx="1093">
                  <c:v>-0.54600000000000293</c:v>
                </c:pt>
                <c:pt idx="1094">
                  <c:v>-0.94400000000000261</c:v>
                </c:pt>
                <c:pt idx="1095">
                  <c:v>-1.2980000000000018</c:v>
                </c:pt>
                <c:pt idx="1096">
                  <c:v>-1.5970000000000013</c:v>
                </c:pt>
                <c:pt idx="1097">
                  <c:v>-1.8670000000000009</c:v>
                </c:pt>
                <c:pt idx="1098">
                  <c:v>-2.1130000000000031</c:v>
                </c:pt>
                <c:pt idx="1099">
                  <c:v>-2.3719999999999999</c:v>
                </c:pt>
                <c:pt idx="1100">
                  <c:v>-2.6440000000000019</c:v>
                </c:pt>
                <c:pt idx="1101">
                  <c:v>-2.9560000000000031</c:v>
                </c:pt>
                <c:pt idx="1102">
                  <c:v>-3.2870000000000026</c:v>
                </c:pt>
                <c:pt idx="1103">
                  <c:v>-3.6380000000000017</c:v>
                </c:pt>
                <c:pt idx="1104">
                  <c:v>-3.9649999999999999</c:v>
                </c:pt>
                <c:pt idx="1105">
                  <c:v>-4.2430000000000021</c:v>
                </c:pt>
                <c:pt idx="1106">
                  <c:v>-4.424000000000003</c:v>
                </c:pt>
                <c:pt idx="1107">
                  <c:v>-4.4920000000000009</c:v>
                </c:pt>
                <c:pt idx="1108">
                  <c:v>-4.4350000000000023</c:v>
                </c:pt>
                <c:pt idx="1109">
                  <c:v>-4.2870000000000026</c:v>
                </c:pt>
                <c:pt idx="1110">
                  <c:v>-4.0750000000000028</c:v>
                </c:pt>
                <c:pt idx="1111">
                  <c:v>-3.8490000000000002</c:v>
                </c:pt>
                <c:pt idx="1112">
                  <c:v>-3.6350000000000016</c:v>
                </c:pt>
                <c:pt idx="1113">
                  <c:v>-3.4560000000000031</c:v>
                </c:pt>
                <c:pt idx="1114">
                  <c:v>-3.3160000000000025</c:v>
                </c:pt>
                <c:pt idx="1115">
                  <c:v>-3.2060000000000031</c:v>
                </c:pt>
                <c:pt idx="1116">
                  <c:v>-3.1090000000000018</c:v>
                </c:pt>
                <c:pt idx="1117">
                  <c:v>-2.9920000000000009</c:v>
                </c:pt>
                <c:pt idx="1118">
                  <c:v>-2.8320000000000007</c:v>
                </c:pt>
                <c:pt idx="1119">
                  <c:v>-2.6000000000000014</c:v>
                </c:pt>
                <c:pt idx="1120">
                  <c:v>-2.2950000000000017</c:v>
                </c:pt>
                <c:pt idx="1121">
                  <c:v>-1.9140000000000015</c:v>
                </c:pt>
                <c:pt idx="1122">
                  <c:v>-1.4920000000000009</c:v>
                </c:pt>
                <c:pt idx="1123">
                  <c:v>-1.0460000000000029</c:v>
                </c:pt>
                <c:pt idx="1124">
                  <c:v>-0.61900000000000333</c:v>
                </c:pt>
                <c:pt idx="1125">
                  <c:v>-0.22300000000000253</c:v>
                </c:pt>
                <c:pt idx="1126">
                  <c:v>0.11299999999999955</c:v>
                </c:pt>
                <c:pt idx="1127">
                  <c:v>0.38799999999999812</c:v>
                </c:pt>
                <c:pt idx="1128">
                  <c:v>0.58999999999999986</c:v>
                </c:pt>
                <c:pt idx="1129">
                  <c:v>0.72599999999999909</c:v>
                </c:pt>
                <c:pt idx="1130">
                  <c:v>0.80099999999999838</c:v>
                </c:pt>
                <c:pt idx="1131">
                  <c:v>0.82699999999999818</c:v>
                </c:pt>
                <c:pt idx="1132">
                  <c:v>0.82599999999999696</c:v>
                </c:pt>
                <c:pt idx="1133">
                  <c:v>0.81099999999999994</c:v>
                </c:pt>
                <c:pt idx="1134">
                  <c:v>0.81499999999999773</c:v>
                </c:pt>
                <c:pt idx="1135">
                  <c:v>0.84499999999999886</c:v>
                </c:pt>
                <c:pt idx="1136">
                  <c:v>0.9269999999999996</c:v>
                </c:pt>
                <c:pt idx="1137">
                  <c:v>1.0519999999999996</c:v>
                </c:pt>
                <c:pt idx="1138">
                  <c:v>1.2249999999999979</c:v>
                </c:pt>
                <c:pt idx="1139">
                  <c:v>1.4249999999999972</c:v>
                </c:pt>
                <c:pt idx="1140">
                  <c:v>1.6369999999999969</c:v>
                </c:pt>
                <c:pt idx="1141">
                  <c:v>1.8409999999999975</c:v>
                </c:pt>
                <c:pt idx="1142">
                  <c:v>2.0189999999999984</c:v>
                </c:pt>
                <c:pt idx="1143">
                  <c:v>2.1639999999999979</c:v>
                </c:pt>
                <c:pt idx="1144">
                  <c:v>2.2609999999999992</c:v>
                </c:pt>
                <c:pt idx="1145">
                  <c:v>2.3189999999999991</c:v>
                </c:pt>
                <c:pt idx="1146">
                  <c:v>2.3269999999999982</c:v>
                </c:pt>
                <c:pt idx="1147">
                  <c:v>2.3049999999999997</c:v>
                </c:pt>
                <c:pt idx="1148">
                  <c:v>2.2539999999999978</c:v>
                </c:pt>
                <c:pt idx="1149">
                  <c:v>2.1929999999999978</c:v>
                </c:pt>
                <c:pt idx="1150">
                  <c:v>2.1329999999999991</c:v>
                </c:pt>
                <c:pt idx="1151">
                  <c:v>2.0859999999999985</c:v>
                </c:pt>
                <c:pt idx="1152">
                  <c:v>2.0669999999999966</c:v>
                </c:pt>
                <c:pt idx="1153">
                  <c:v>2.070999999999998</c:v>
                </c:pt>
                <c:pt idx="1154">
                  <c:v>2.1069999999999993</c:v>
                </c:pt>
                <c:pt idx="1155">
                  <c:v>2.157</c:v>
                </c:pt>
                <c:pt idx="1156">
                  <c:v>2.218</c:v>
                </c:pt>
                <c:pt idx="1157">
                  <c:v>2.2739999999999974</c:v>
                </c:pt>
                <c:pt idx="1158">
                  <c:v>2.3099999999999987</c:v>
                </c:pt>
                <c:pt idx="1159">
                  <c:v>2.3219999999999992</c:v>
                </c:pt>
                <c:pt idx="1160">
                  <c:v>2.2899999999999991</c:v>
                </c:pt>
                <c:pt idx="1161">
                  <c:v>2.2239999999999966</c:v>
                </c:pt>
                <c:pt idx="1162">
                  <c:v>2.1109999999999971</c:v>
                </c:pt>
                <c:pt idx="1163">
                  <c:v>1.9629999999999974</c:v>
                </c:pt>
                <c:pt idx="1164">
                  <c:v>1.7829999999999977</c:v>
                </c:pt>
                <c:pt idx="1165">
                  <c:v>1.5799999999999983</c:v>
                </c:pt>
                <c:pt idx="1166">
                  <c:v>1.3719999999999999</c:v>
                </c:pt>
                <c:pt idx="1167">
                  <c:v>1.1609999999999978</c:v>
                </c:pt>
                <c:pt idx="1168">
                  <c:v>0.97199999999999775</c:v>
                </c:pt>
                <c:pt idx="1169">
                  <c:v>0.80499999999999972</c:v>
                </c:pt>
                <c:pt idx="1170">
                  <c:v>0.66799999999999926</c:v>
                </c:pt>
                <c:pt idx="1171">
                  <c:v>0.55999999999999872</c:v>
                </c:pt>
                <c:pt idx="1172">
                  <c:v>0.46799999999999997</c:v>
                </c:pt>
                <c:pt idx="1173">
                  <c:v>0.38999999999999702</c:v>
                </c:pt>
                <c:pt idx="1174">
                  <c:v>0.29799999999999827</c:v>
                </c:pt>
                <c:pt idx="1175">
                  <c:v>0.18999999999999773</c:v>
                </c:pt>
                <c:pt idx="1176">
                  <c:v>4.8999999999999488E-2</c:v>
                </c:pt>
                <c:pt idx="1177">
                  <c:v>-0.1390000000000029</c:v>
                </c:pt>
                <c:pt idx="1178">
                  <c:v>-0.37199999999999989</c:v>
                </c:pt>
                <c:pt idx="1179">
                  <c:v>-0.66900000000000048</c:v>
                </c:pt>
                <c:pt idx="1180">
                  <c:v>-1.0160000000000018</c:v>
                </c:pt>
                <c:pt idx="1181">
                  <c:v>-1.4180000000000028</c:v>
                </c:pt>
                <c:pt idx="1182">
                  <c:v>-1.8670000000000009</c:v>
                </c:pt>
                <c:pt idx="1183">
                  <c:v>-2.3460000000000001</c:v>
                </c:pt>
                <c:pt idx="1184">
                  <c:v>-2.8470000000000013</c:v>
                </c:pt>
                <c:pt idx="1185">
                  <c:v>-3.3420000000000023</c:v>
                </c:pt>
                <c:pt idx="1186">
                  <c:v>-3.8140000000000001</c:v>
                </c:pt>
                <c:pt idx="1187">
                  <c:v>-4.245000000000001</c:v>
                </c:pt>
                <c:pt idx="1188">
                  <c:v>-4.6190000000000033</c:v>
                </c:pt>
                <c:pt idx="1189">
                  <c:v>-4.9390000000000001</c:v>
                </c:pt>
                <c:pt idx="1190">
                  <c:v>-5.208000000000002</c:v>
                </c:pt>
                <c:pt idx="1191">
                  <c:v>-5.4430000000000014</c:v>
                </c:pt>
                <c:pt idx="1192">
                  <c:v>-5.6700000000000017</c:v>
                </c:pt>
                <c:pt idx="1193">
                  <c:v>-5.9030000000000022</c:v>
                </c:pt>
                <c:pt idx="1194">
                  <c:v>-6.174000000000003</c:v>
                </c:pt>
                <c:pt idx="1195">
                  <c:v>-6.4920000000000009</c:v>
                </c:pt>
                <c:pt idx="1196">
                  <c:v>-6.8690000000000033</c:v>
                </c:pt>
                <c:pt idx="1197">
                  <c:v>-7.3190000000000026</c:v>
                </c:pt>
                <c:pt idx="1198">
                  <c:v>-7.8380000000000045</c:v>
                </c:pt>
                <c:pt idx="1199">
                  <c:v>-8.4270000000000032</c:v>
                </c:pt>
                <c:pt idx="1200">
                  <c:v>-9.0779999999999994</c:v>
                </c:pt>
              </c:numCache>
            </c:numRef>
          </c:val>
          <c:smooth val="0"/>
        </c:ser>
        <c:ser>
          <c:idx val="2"/>
          <c:order val="1"/>
          <c:tx>
            <c:v>cp2-slow</c:v>
          </c:tx>
          <c:marker>
            <c:symbol val="none"/>
          </c:marker>
          <c:cat>
            <c:numRef>
              <c:f>'CP Elevation = 0'!$A$3:$A$1203</c:f>
              <c:numCache>
                <c:formatCode>General</c:formatCode>
                <c:ptCount val="1201"/>
                <c:pt idx="0">
                  <c:v>-60</c:v>
                </c:pt>
                <c:pt idx="1">
                  <c:v>-59.9</c:v>
                </c:pt>
                <c:pt idx="2">
                  <c:v>-59.8</c:v>
                </c:pt>
                <c:pt idx="3">
                  <c:v>-59.7</c:v>
                </c:pt>
                <c:pt idx="4">
                  <c:v>-59.6</c:v>
                </c:pt>
                <c:pt idx="5">
                  <c:v>-59.5</c:v>
                </c:pt>
                <c:pt idx="6">
                  <c:v>-59.4</c:v>
                </c:pt>
                <c:pt idx="7">
                  <c:v>-59.3</c:v>
                </c:pt>
                <c:pt idx="8">
                  <c:v>-59.2</c:v>
                </c:pt>
                <c:pt idx="9">
                  <c:v>-59.1</c:v>
                </c:pt>
                <c:pt idx="10">
                  <c:v>-59</c:v>
                </c:pt>
                <c:pt idx="11">
                  <c:v>-58.9</c:v>
                </c:pt>
                <c:pt idx="12">
                  <c:v>-58.8</c:v>
                </c:pt>
                <c:pt idx="13">
                  <c:v>-58.7</c:v>
                </c:pt>
                <c:pt idx="14">
                  <c:v>-58.6</c:v>
                </c:pt>
                <c:pt idx="15">
                  <c:v>-58.5</c:v>
                </c:pt>
                <c:pt idx="16">
                  <c:v>-58.4</c:v>
                </c:pt>
                <c:pt idx="17">
                  <c:v>-58.3</c:v>
                </c:pt>
                <c:pt idx="18">
                  <c:v>-58.2</c:v>
                </c:pt>
                <c:pt idx="19">
                  <c:v>-58.1</c:v>
                </c:pt>
                <c:pt idx="20">
                  <c:v>-58</c:v>
                </c:pt>
                <c:pt idx="21">
                  <c:v>-57.9</c:v>
                </c:pt>
                <c:pt idx="22">
                  <c:v>-57.8</c:v>
                </c:pt>
                <c:pt idx="23">
                  <c:v>-57.7</c:v>
                </c:pt>
                <c:pt idx="24">
                  <c:v>-57.6</c:v>
                </c:pt>
                <c:pt idx="25">
                  <c:v>-57.5</c:v>
                </c:pt>
                <c:pt idx="26">
                  <c:v>-57.4</c:v>
                </c:pt>
                <c:pt idx="27">
                  <c:v>-57.3</c:v>
                </c:pt>
                <c:pt idx="28">
                  <c:v>-57.2</c:v>
                </c:pt>
                <c:pt idx="29">
                  <c:v>-57.1</c:v>
                </c:pt>
                <c:pt idx="30">
                  <c:v>-57</c:v>
                </c:pt>
                <c:pt idx="31">
                  <c:v>-56.9</c:v>
                </c:pt>
                <c:pt idx="32">
                  <c:v>-56.8</c:v>
                </c:pt>
                <c:pt idx="33">
                  <c:v>-56.7</c:v>
                </c:pt>
                <c:pt idx="34">
                  <c:v>-56.6</c:v>
                </c:pt>
                <c:pt idx="35">
                  <c:v>-56.5</c:v>
                </c:pt>
                <c:pt idx="36">
                  <c:v>-56.4</c:v>
                </c:pt>
                <c:pt idx="37">
                  <c:v>-56.3</c:v>
                </c:pt>
                <c:pt idx="38">
                  <c:v>-56.2</c:v>
                </c:pt>
                <c:pt idx="39">
                  <c:v>-56.1</c:v>
                </c:pt>
                <c:pt idx="40">
                  <c:v>-56</c:v>
                </c:pt>
                <c:pt idx="41">
                  <c:v>-55.9</c:v>
                </c:pt>
                <c:pt idx="42">
                  <c:v>-55.8</c:v>
                </c:pt>
                <c:pt idx="43">
                  <c:v>-55.7</c:v>
                </c:pt>
                <c:pt idx="44">
                  <c:v>-55.6</c:v>
                </c:pt>
                <c:pt idx="45">
                  <c:v>-55.5</c:v>
                </c:pt>
                <c:pt idx="46">
                  <c:v>-55.4</c:v>
                </c:pt>
                <c:pt idx="47">
                  <c:v>-55.3</c:v>
                </c:pt>
                <c:pt idx="48">
                  <c:v>-55.2</c:v>
                </c:pt>
                <c:pt idx="49">
                  <c:v>-55.1</c:v>
                </c:pt>
                <c:pt idx="50">
                  <c:v>-55</c:v>
                </c:pt>
                <c:pt idx="51">
                  <c:v>-54.9</c:v>
                </c:pt>
                <c:pt idx="52">
                  <c:v>-54.8</c:v>
                </c:pt>
                <c:pt idx="53">
                  <c:v>-54.7</c:v>
                </c:pt>
                <c:pt idx="54">
                  <c:v>-54.6</c:v>
                </c:pt>
                <c:pt idx="55">
                  <c:v>-54.5</c:v>
                </c:pt>
                <c:pt idx="56">
                  <c:v>-54.4</c:v>
                </c:pt>
                <c:pt idx="57">
                  <c:v>-54.3</c:v>
                </c:pt>
                <c:pt idx="58">
                  <c:v>-54.2</c:v>
                </c:pt>
                <c:pt idx="59">
                  <c:v>-54.1</c:v>
                </c:pt>
                <c:pt idx="60">
                  <c:v>-54</c:v>
                </c:pt>
                <c:pt idx="61">
                  <c:v>-53.9</c:v>
                </c:pt>
                <c:pt idx="62">
                  <c:v>-53.8</c:v>
                </c:pt>
                <c:pt idx="63">
                  <c:v>-53.7</c:v>
                </c:pt>
                <c:pt idx="64">
                  <c:v>-53.6</c:v>
                </c:pt>
                <c:pt idx="65">
                  <c:v>-53.5</c:v>
                </c:pt>
                <c:pt idx="66">
                  <c:v>-53.4</c:v>
                </c:pt>
                <c:pt idx="67">
                  <c:v>-53.3</c:v>
                </c:pt>
                <c:pt idx="68">
                  <c:v>-53.2</c:v>
                </c:pt>
                <c:pt idx="69">
                  <c:v>-53.1</c:v>
                </c:pt>
                <c:pt idx="70">
                  <c:v>-53</c:v>
                </c:pt>
                <c:pt idx="71">
                  <c:v>-52.9</c:v>
                </c:pt>
                <c:pt idx="72">
                  <c:v>-52.8</c:v>
                </c:pt>
                <c:pt idx="73">
                  <c:v>-52.7</c:v>
                </c:pt>
                <c:pt idx="74">
                  <c:v>-52.6</c:v>
                </c:pt>
                <c:pt idx="75">
                  <c:v>-52.5</c:v>
                </c:pt>
                <c:pt idx="76">
                  <c:v>-52.4</c:v>
                </c:pt>
                <c:pt idx="77">
                  <c:v>-52.3</c:v>
                </c:pt>
                <c:pt idx="78">
                  <c:v>-52.2</c:v>
                </c:pt>
                <c:pt idx="79">
                  <c:v>-52.1</c:v>
                </c:pt>
                <c:pt idx="80">
                  <c:v>-52</c:v>
                </c:pt>
                <c:pt idx="81">
                  <c:v>-51.9</c:v>
                </c:pt>
                <c:pt idx="82">
                  <c:v>-51.8</c:v>
                </c:pt>
                <c:pt idx="83">
                  <c:v>-51.7</c:v>
                </c:pt>
                <c:pt idx="84">
                  <c:v>-51.6</c:v>
                </c:pt>
                <c:pt idx="85">
                  <c:v>-51.5</c:v>
                </c:pt>
                <c:pt idx="86">
                  <c:v>-51.4</c:v>
                </c:pt>
                <c:pt idx="87">
                  <c:v>-51.3</c:v>
                </c:pt>
                <c:pt idx="88">
                  <c:v>-51.2</c:v>
                </c:pt>
                <c:pt idx="89">
                  <c:v>-51.1</c:v>
                </c:pt>
                <c:pt idx="90">
                  <c:v>-51</c:v>
                </c:pt>
                <c:pt idx="91">
                  <c:v>-50.9</c:v>
                </c:pt>
                <c:pt idx="92">
                  <c:v>-50.8</c:v>
                </c:pt>
                <c:pt idx="93">
                  <c:v>-50.7</c:v>
                </c:pt>
                <c:pt idx="94">
                  <c:v>-50.6</c:v>
                </c:pt>
                <c:pt idx="95">
                  <c:v>-50.5</c:v>
                </c:pt>
                <c:pt idx="96">
                  <c:v>-50.4</c:v>
                </c:pt>
                <c:pt idx="97">
                  <c:v>-50.3</c:v>
                </c:pt>
                <c:pt idx="98">
                  <c:v>-50.2</c:v>
                </c:pt>
                <c:pt idx="99">
                  <c:v>-50.1</c:v>
                </c:pt>
                <c:pt idx="100">
                  <c:v>-50</c:v>
                </c:pt>
                <c:pt idx="101">
                  <c:v>-49.9</c:v>
                </c:pt>
                <c:pt idx="102">
                  <c:v>-49.8</c:v>
                </c:pt>
                <c:pt idx="103">
                  <c:v>-49.7</c:v>
                </c:pt>
                <c:pt idx="104">
                  <c:v>-49.6</c:v>
                </c:pt>
                <c:pt idx="105">
                  <c:v>-49.5</c:v>
                </c:pt>
                <c:pt idx="106">
                  <c:v>-49.4</c:v>
                </c:pt>
                <c:pt idx="107">
                  <c:v>-49.3</c:v>
                </c:pt>
                <c:pt idx="108">
                  <c:v>-49.2</c:v>
                </c:pt>
                <c:pt idx="109">
                  <c:v>-49.1</c:v>
                </c:pt>
                <c:pt idx="110">
                  <c:v>-49</c:v>
                </c:pt>
                <c:pt idx="111">
                  <c:v>-48.9</c:v>
                </c:pt>
                <c:pt idx="112">
                  <c:v>-48.8</c:v>
                </c:pt>
                <c:pt idx="113">
                  <c:v>-48.7</c:v>
                </c:pt>
                <c:pt idx="114">
                  <c:v>-48.6</c:v>
                </c:pt>
                <c:pt idx="115">
                  <c:v>-48.5</c:v>
                </c:pt>
                <c:pt idx="116">
                  <c:v>-48.4</c:v>
                </c:pt>
                <c:pt idx="117">
                  <c:v>-48.3</c:v>
                </c:pt>
                <c:pt idx="118">
                  <c:v>-48.2</c:v>
                </c:pt>
                <c:pt idx="119">
                  <c:v>-48.1</c:v>
                </c:pt>
                <c:pt idx="120">
                  <c:v>-48</c:v>
                </c:pt>
                <c:pt idx="121">
                  <c:v>-47.9</c:v>
                </c:pt>
                <c:pt idx="122">
                  <c:v>-47.8</c:v>
                </c:pt>
                <c:pt idx="123">
                  <c:v>-47.7</c:v>
                </c:pt>
                <c:pt idx="124">
                  <c:v>-47.6</c:v>
                </c:pt>
                <c:pt idx="125">
                  <c:v>-47.5</c:v>
                </c:pt>
                <c:pt idx="126">
                  <c:v>-47.4</c:v>
                </c:pt>
                <c:pt idx="127">
                  <c:v>-47.3</c:v>
                </c:pt>
                <c:pt idx="128">
                  <c:v>-47.2</c:v>
                </c:pt>
                <c:pt idx="129">
                  <c:v>-47.1</c:v>
                </c:pt>
                <c:pt idx="130">
                  <c:v>-47</c:v>
                </c:pt>
                <c:pt idx="131">
                  <c:v>-46.9</c:v>
                </c:pt>
                <c:pt idx="132">
                  <c:v>-46.8</c:v>
                </c:pt>
                <c:pt idx="133">
                  <c:v>-46.7</c:v>
                </c:pt>
                <c:pt idx="134">
                  <c:v>-46.6</c:v>
                </c:pt>
                <c:pt idx="135">
                  <c:v>-46.5</c:v>
                </c:pt>
                <c:pt idx="136">
                  <c:v>-46.4</c:v>
                </c:pt>
                <c:pt idx="137">
                  <c:v>-46.3</c:v>
                </c:pt>
                <c:pt idx="138">
                  <c:v>-46.2</c:v>
                </c:pt>
                <c:pt idx="139">
                  <c:v>-46.1</c:v>
                </c:pt>
                <c:pt idx="140">
                  <c:v>-46</c:v>
                </c:pt>
                <c:pt idx="141">
                  <c:v>-45.9</c:v>
                </c:pt>
                <c:pt idx="142">
                  <c:v>-45.8</c:v>
                </c:pt>
                <c:pt idx="143">
                  <c:v>-45.7</c:v>
                </c:pt>
                <c:pt idx="144">
                  <c:v>-45.6</c:v>
                </c:pt>
                <c:pt idx="145">
                  <c:v>-45.5</c:v>
                </c:pt>
                <c:pt idx="146">
                  <c:v>-45.4</c:v>
                </c:pt>
                <c:pt idx="147">
                  <c:v>-45.3</c:v>
                </c:pt>
                <c:pt idx="148">
                  <c:v>-45.2</c:v>
                </c:pt>
                <c:pt idx="149">
                  <c:v>-45.1</c:v>
                </c:pt>
                <c:pt idx="150">
                  <c:v>-45</c:v>
                </c:pt>
                <c:pt idx="151">
                  <c:v>-44.9</c:v>
                </c:pt>
                <c:pt idx="152">
                  <c:v>-44.8</c:v>
                </c:pt>
                <c:pt idx="153">
                  <c:v>-44.7</c:v>
                </c:pt>
                <c:pt idx="154">
                  <c:v>-44.6</c:v>
                </c:pt>
                <c:pt idx="155">
                  <c:v>-44.5</c:v>
                </c:pt>
                <c:pt idx="156">
                  <c:v>-44.4</c:v>
                </c:pt>
                <c:pt idx="157">
                  <c:v>-44.3</c:v>
                </c:pt>
                <c:pt idx="158">
                  <c:v>-44.2</c:v>
                </c:pt>
                <c:pt idx="159">
                  <c:v>-44.1</c:v>
                </c:pt>
                <c:pt idx="160">
                  <c:v>-44</c:v>
                </c:pt>
                <c:pt idx="161">
                  <c:v>-43.9</c:v>
                </c:pt>
                <c:pt idx="162">
                  <c:v>-43.8</c:v>
                </c:pt>
                <c:pt idx="163">
                  <c:v>-43.7</c:v>
                </c:pt>
                <c:pt idx="164">
                  <c:v>-43.6</c:v>
                </c:pt>
                <c:pt idx="165">
                  <c:v>-43.5</c:v>
                </c:pt>
                <c:pt idx="166">
                  <c:v>-43.4</c:v>
                </c:pt>
                <c:pt idx="167">
                  <c:v>-43.3</c:v>
                </c:pt>
                <c:pt idx="168">
                  <c:v>-43.2</c:v>
                </c:pt>
                <c:pt idx="169">
                  <c:v>-43.1</c:v>
                </c:pt>
                <c:pt idx="170">
                  <c:v>-43</c:v>
                </c:pt>
                <c:pt idx="171">
                  <c:v>-42.9</c:v>
                </c:pt>
                <c:pt idx="172">
                  <c:v>-42.8</c:v>
                </c:pt>
                <c:pt idx="173">
                  <c:v>-42.7</c:v>
                </c:pt>
                <c:pt idx="174">
                  <c:v>-42.6</c:v>
                </c:pt>
                <c:pt idx="175">
                  <c:v>-42.5</c:v>
                </c:pt>
                <c:pt idx="176">
                  <c:v>-42.4</c:v>
                </c:pt>
                <c:pt idx="177">
                  <c:v>-42.3</c:v>
                </c:pt>
                <c:pt idx="178">
                  <c:v>-42.2</c:v>
                </c:pt>
                <c:pt idx="179">
                  <c:v>-42.1</c:v>
                </c:pt>
                <c:pt idx="180">
                  <c:v>-42</c:v>
                </c:pt>
                <c:pt idx="181">
                  <c:v>-41.9</c:v>
                </c:pt>
                <c:pt idx="182">
                  <c:v>-41.8</c:v>
                </c:pt>
                <c:pt idx="183">
                  <c:v>-41.7</c:v>
                </c:pt>
                <c:pt idx="184">
                  <c:v>-41.6</c:v>
                </c:pt>
                <c:pt idx="185">
                  <c:v>-41.5</c:v>
                </c:pt>
                <c:pt idx="186">
                  <c:v>-41.4</c:v>
                </c:pt>
                <c:pt idx="187">
                  <c:v>-41.3</c:v>
                </c:pt>
                <c:pt idx="188">
                  <c:v>-41.2</c:v>
                </c:pt>
                <c:pt idx="189">
                  <c:v>-41.1</c:v>
                </c:pt>
                <c:pt idx="190">
                  <c:v>-41</c:v>
                </c:pt>
                <c:pt idx="191">
                  <c:v>-40.9</c:v>
                </c:pt>
                <c:pt idx="192">
                  <c:v>-40.799999999999997</c:v>
                </c:pt>
                <c:pt idx="193">
                  <c:v>-40.700000000000003</c:v>
                </c:pt>
                <c:pt idx="194">
                  <c:v>-40.6</c:v>
                </c:pt>
                <c:pt idx="195">
                  <c:v>-40.5</c:v>
                </c:pt>
                <c:pt idx="196">
                  <c:v>-40.4</c:v>
                </c:pt>
                <c:pt idx="197">
                  <c:v>-40.299999999999997</c:v>
                </c:pt>
                <c:pt idx="198">
                  <c:v>-40.200000000000003</c:v>
                </c:pt>
                <c:pt idx="199">
                  <c:v>-40.1</c:v>
                </c:pt>
                <c:pt idx="200">
                  <c:v>-40</c:v>
                </c:pt>
                <c:pt idx="201">
                  <c:v>-39.9</c:v>
                </c:pt>
                <c:pt idx="202">
                  <c:v>-39.799999999999997</c:v>
                </c:pt>
                <c:pt idx="203">
                  <c:v>-39.700000000000003</c:v>
                </c:pt>
                <c:pt idx="204">
                  <c:v>-39.6</c:v>
                </c:pt>
                <c:pt idx="205">
                  <c:v>-39.5</c:v>
                </c:pt>
                <c:pt idx="206">
                  <c:v>-39.4</c:v>
                </c:pt>
                <c:pt idx="207">
                  <c:v>-39.299999999999997</c:v>
                </c:pt>
                <c:pt idx="208">
                  <c:v>-39.200000000000003</c:v>
                </c:pt>
                <c:pt idx="209">
                  <c:v>-39.1</c:v>
                </c:pt>
                <c:pt idx="210">
                  <c:v>-39</c:v>
                </c:pt>
                <c:pt idx="211">
                  <c:v>-38.9</c:v>
                </c:pt>
                <c:pt idx="212">
                  <c:v>-38.799999999999997</c:v>
                </c:pt>
                <c:pt idx="213">
                  <c:v>-38.700000000000003</c:v>
                </c:pt>
                <c:pt idx="214">
                  <c:v>-38.6</c:v>
                </c:pt>
                <c:pt idx="215">
                  <c:v>-38.5</c:v>
                </c:pt>
                <c:pt idx="216">
                  <c:v>-38.4</c:v>
                </c:pt>
                <c:pt idx="217">
                  <c:v>-38.299999999999997</c:v>
                </c:pt>
                <c:pt idx="218">
                  <c:v>-38.200000000000003</c:v>
                </c:pt>
                <c:pt idx="219">
                  <c:v>-38.1</c:v>
                </c:pt>
                <c:pt idx="220">
                  <c:v>-38</c:v>
                </c:pt>
                <c:pt idx="221">
                  <c:v>-37.9</c:v>
                </c:pt>
                <c:pt idx="222">
                  <c:v>-37.799999999999997</c:v>
                </c:pt>
                <c:pt idx="223">
                  <c:v>-37.700000000000003</c:v>
                </c:pt>
                <c:pt idx="224">
                  <c:v>-37.6</c:v>
                </c:pt>
                <c:pt idx="225">
                  <c:v>-37.5</c:v>
                </c:pt>
                <c:pt idx="226">
                  <c:v>-37.4</c:v>
                </c:pt>
                <c:pt idx="227">
                  <c:v>-37.299999999999997</c:v>
                </c:pt>
                <c:pt idx="228">
                  <c:v>-37.200000000000003</c:v>
                </c:pt>
                <c:pt idx="229">
                  <c:v>-37.1</c:v>
                </c:pt>
                <c:pt idx="230">
                  <c:v>-37</c:v>
                </c:pt>
                <c:pt idx="231">
                  <c:v>-36.9</c:v>
                </c:pt>
                <c:pt idx="232">
                  <c:v>-36.799999999999997</c:v>
                </c:pt>
                <c:pt idx="233">
                  <c:v>-36.700000000000003</c:v>
                </c:pt>
                <c:pt idx="234">
                  <c:v>-36.6</c:v>
                </c:pt>
                <c:pt idx="235">
                  <c:v>-36.5</c:v>
                </c:pt>
                <c:pt idx="236">
                  <c:v>-36.4</c:v>
                </c:pt>
                <c:pt idx="237">
                  <c:v>-36.299999999999997</c:v>
                </c:pt>
                <c:pt idx="238">
                  <c:v>-36.200000000000003</c:v>
                </c:pt>
                <c:pt idx="239">
                  <c:v>-36.1</c:v>
                </c:pt>
                <c:pt idx="240">
                  <c:v>-36</c:v>
                </c:pt>
                <c:pt idx="241">
                  <c:v>-35.9</c:v>
                </c:pt>
                <c:pt idx="242">
                  <c:v>-35.799999999999997</c:v>
                </c:pt>
                <c:pt idx="243">
                  <c:v>-35.700000000000003</c:v>
                </c:pt>
                <c:pt idx="244">
                  <c:v>-35.6</c:v>
                </c:pt>
                <c:pt idx="245">
                  <c:v>-35.5</c:v>
                </c:pt>
                <c:pt idx="246">
                  <c:v>-35.4</c:v>
                </c:pt>
                <c:pt idx="247">
                  <c:v>-35.299999999999997</c:v>
                </c:pt>
                <c:pt idx="248">
                  <c:v>-35.200000000000003</c:v>
                </c:pt>
                <c:pt idx="249">
                  <c:v>-35.1</c:v>
                </c:pt>
                <c:pt idx="250">
                  <c:v>-35</c:v>
                </c:pt>
                <c:pt idx="251">
                  <c:v>-34.9</c:v>
                </c:pt>
                <c:pt idx="252">
                  <c:v>-34.799999999999997</c:v>
                </c:pt>
                <c:pt idx="253">
                  <c:v>-34.700000000000003</c:v>
                </c:pt>
                <c:pt idx="254">
                  <c:v>-34.6</c:v>
                </c:pt>
                <c:pt idx="255">
                  <c:v>-34.5</c:v>
                </c:pt>
                <c:pt idx="256">
                  <c:v>-34.4</c:v>
                </c:pt>
                <c:pt idx="257">
                  <c:v>-34.299999999999997</c:v>
                </c:pt>
                <c:pt idx="258">
                  <c:v>-34.200000000000003</c:v>
                </c:pt>
                <c:pt idx="259">
                  <c:v>-34.1</c:v>
                </c:pt>
                <c:pt idx="260">
                  <c:v>-34</c:v>
                </c:pt>
                <c:pt idx="261">
                  <c:v>-33.9</c:v>
                </c:pt>
                <c:pt idx="262">
                  <c:v>-33.799999999999997</c:v>
                </c:pt>
                <c:pt idx="263">
                  <c:v>-33.700000000000003</c:v>
                </c:pt>
                <c:pt idx="264">
                  <c:v>-33.6</c:v>
                </c:pt>
                <c:pt idx="265">
                  <c:v>-33.5</c:v>
                </c:pt>
                <c:pt idx="266">
                  <c:v>-33.4</c:v>
                </c:pt>
                <c:pt idx="267">
                  <c:v>-33.299999999999997</c:v>
                </c:pt>
                <c:pt idx="268">
                  <c:v>-33.200000000000003</c:v>
                </c:pt>
                <c:pt idx="269">
                  <c:v>-33.1</c:v>
                </c:pt>
                <c:pt idx="270">
                  <c:v>-33</c:v>
                </c:pt>
                <c:pt idx="271">
                  <c:v>-32.9</c:v>
                </c:pt>
                <c:pt idx="272">
                  <c:v>-32.799999999999997</c:v>
                </c:pt>
                <c:pt idx="273">
                  <c:v>-32.700000000000003</c:v>
                </c:pt>
                <c:pt idx="274">
                  <c:v>-32.6</c:v>
                </c:pt>
                <c:pt idx="275">
                  <c:v>-32.5</c:v>
                </c:pt>
                <c:pt idx="276">
                  <c:v>-32.4</c:v>
                </c:pt>
                <c:pt idx="277">
                  <c:v>-32.299999999999997</c:v>
                </c:pt>
                <c:pt idx="278">
                  <c:v>-32.200000000000003</c:v>
                </c:pt>
                <c:pt idx="279">
                  <c:v>-32.1</c:v>
                </c:pt>
                <c:pt idx="280">
                  <c:v>-32</c:v>
                </c:pt>
                <c:pt idx="281">
                  <c:v>-31.9</c:v>
                </c:pt>
                <c:pt idx="282">
                  <c:v>-31.8</c:v>
                </c:pt>
                <c:pt idx="283">
                  <c:v>-31.7</c:v>
                </c:pt>
                <c:pt idx="284">
                  <c:v>-31.6</c:v>
                </c:pt>
                <c:pt idx="285">
                  <c:v>-31.5</c:v>
                </c:pt>
                <c:pt idx="286">
                  <c:v>-31.4</c:v>
                </c:pt>
                <c:pt idx="287">
                  <c:v>-31.3</c:v>
                </c:pt>
                <c:pt idx="288">
                  <c:v>-31.2</c:v>
                </c:pt>
                <c:pt idx="289">
                  <c:v>-31.1</c:v>
                </c:pt>
                <c:pt idx="290">
                  <c:v>-31</c:v>
                </c:pt>
                <c:pt idx="291">
                  <c:v>-30.9</c:v>
                </c:pt>
                <c:pt idx="292">
                  <c:v>-30.8</c:v>
                </c:pt>
                <c:pt idx="293">
                  <c:v>-30.7</c:v>
                </c:pt>
                <c:pt idx="294">
                  <c:v>-30.6</c:v>
                </c:pt>
                <c:pt idx="295">
                  <c:v>-30.5</c:v>
                </c:pt>
                <c:pt idx="296">
                  <c:v>-30.4</c:v>
                </c:pt>
                <c:pt idx="297">
                  <c:v>-30.3</c:v>
                </c:pt>
                <c:pt idx="298">
                  <c:v>-30.2</c:v>
                </c:pt>
                <c:pt idx="299">
                  <c:v>-30.1</c:v>
                </c:pt>
                <c:pt idx="300">
                  <c:v>-30</c:v>
                </c:pt>
                <c:pt idx="301">
                  <c:v>-29.9</c:v>
                </c:pt>
                <c:pt idx="302">
                  <c:v>-29.8</c:v>
                </c:pt>
                <c:pt idx="303">
                  <c:v>-29.7</c:v>
                </c:pt>
                <c:pt idx="304">
                  <c:v>-29.6</c:v>
                </c:pt>
                <c:pt idx="305">
                  <c:v>-29.5</c:v>
                </c:pt>
                <c:pt idx="306">
                  <c:v>-29.4</c:v>
                </c:pt>
                <c:pt idx="307">
                  <c:v>-29.3</c:v>
                </c:pt>
                <c:pt idx="308">
                  <c:v>-29.2</c:v>
                </c:pt>
                <c:pt idx="309">
                  <c:v>-29.1</c:v>
                </c:pt>
                <c:pt idx="310">
                  <c:v>-29</c:v>
                </c:pt>
                <c:pt idx="311">
                  <c:v>-28.9</c:v>
                </c:pt>
                <c:pt idx="312">
                  <c:v>-28.8</c:v>
                </c:pt>
                <c:pt idx="313">
                  <c:v>-28.7</c:v>
                </c:pt>
                <c:pt idx="314">
                  <c:v>-28.6</c:v>
                </c:pt>
                <c:pt idx="315">
                  <c:v>-28.5</c:v>
                </c:pt>
                <c:pt idx="316">
                  <c:v>-28.4</c:v>
                </c:pt>
                <c:pt idx="317">
                  <c:v>-28.3</c:v>
                </c:pt>
                <c:pt idx="318">
                  <c:v>-28.2</c:v>
                </c:pt>
                <c:pt idx="319">
                  <c:v>-28.1</c:v>
                </c:pt>
                <c:pt idx="320">
                  <c:v>-28</c:v>
                </c:pt>
                <c:pt idx="321">
                  <c:v>-27.9</c:v>
                </c:pt>
                <c:pt idx="322">
                  <c:v>-27.8</c:v>
                </c:pt>
                <c:pt idx="323">
                  <c:v>-27.7</c:v>
                </c:pt>
                <c:pt idx="324">
                  <c:v>-27.6</c:v>
                </c:pt>
                <c:pt idx="325">
                  <c:v>-27.5</c:v>
                </c:pt>
                <c:pt idx="326">
                  <c:v>-27.4</c:v>
                </c:pt>
                <c:pt idx="327">
                  <c:v>-27.3</c:v>
                </c:pt>
                <c:pt idx="328">
                  <c:v>-27.2</c:v>
                </c:pt>
                <c:pt idx="329">
                  <c:v>-27.1</c:v>
                </c:pt>
                <c:pt idx="330">
                  <c:v>-27</c:v>
                </c:pt>
                <c:pt idx="331">
                  <c:v>-26.9</c:v>
                </c:pt>
                <c:pt idx="332">
                  <c:v>-26.8</c:v>
                </c:pt>
                <c:pt idx="333">
                  <c:v>-26.7</c:v>
                </c:pt>
                <c:pt idx="334">
                  <c:v>-26.6</c:v>
                </c:pt>
                <c:pt idx="335">
                  <c:v>-26.5</c:v>
                </c:pt>
                <c:pt idx="336">
                  <c:v>-26.4</c:v>
                </c:pt>
                <c:pt idx="337">
                  <c:v>-26.3</c:v>
                </c:pt>
                <c:pt idx="338">
                  <c:v>-26.2</c:v>
                </c:pt>
                <c:pt idx="339">
                  <c:v>-26.1</c:v>
                </c:pt>
                <c:pt idx="340">
                  <c:v>-26</c:v>
                </c:pt>
                <c:pt idx="341">
                  <c:v>-25.9</c:v>
                </c:pt>
                <c:pt idx="342">
                  <c:v>-25.8</c:v>
                </c:pt>
                <c:pt idx="343">
                  <c:v>-25.7</c:v>
                </c:pt>
                <c:pt idx="344">
                  <c:v>-25.6</c:v>
                </c:pt>
                <c:pt idx="345">
                  <c:v>-25.5</c:v>
                </c:pt>
                <c:pt idx="346">
                  <c:v>-25.4</c:v>
                </c:pt>
                <c:pt idx="347">
                  <c:v>-25.3</c:v>
                </c:pt>
                <c:pt idx="348">
                  <c:v>-25.2</c:v>
                </c:pt>
                <c:pt idx="349">
                  <c:v>-25.1</c:v>
                </c:pt>
                <c:pt idx="350">
                  <c:v>-25</c:v>
                </c:pt>
                <c:pt idx="351">
                  <c:v>-24.9</c:v>
                </c:pt>
                <c:pt idx="352">
                  <c:v>-24.8</c:v>
                </c:pt>
                <c:pt idx="353">
                  <c:v>-24.7</c:v>
                </c:pt>
                <c:pt idx="354">
                  <c:v>-24.6</c:v>
                </c:pt>
                <c:pt idx="355">
                  <c:v>-24.5</c:v>
                </c:pt>
                <c:pt idx="356">
                  <c:v>-24.4</c:v>
                </c:pt>
                <c:pt idx="357">
                  <c:v>-24.3</c:v>
                </c:pt>
                <c:pt idx="358">
                  <c:v>-24.2</c:v>
                </c:pt>
                <c:pt idx="359">
                  <c:v>-24.1</c:v>
                </c:pt>
                <c:pt idx="360">
                  <c:v>-24</c:v>
                </c:pt>
                <c:pt idx="361">
                  <c:v>-23.9</c:v>
                </c:pt>
                <c:pt idx="362">
                  <c:v>-23.8</c:v>
                </c:pt>
                <c:pt idx="363">
                  <c:v>-23.7</c:v>
                </c:pt>
                <c:pt idx="364">
                  <c:v>-23.6</c:v>
                </c:pt>
                <c:pt idx="365">
                  <c:v>-23.5</c:v>
                </c:pt>
                <c:pt idx="366">
                  <c:v>-23.4</c:v>
                </c:pt>
                <c:pt idx="367">
                  <c:v>-23.3</c:v>
                </c:pt>
                <c:pt idx="368">
                  <c:v>-23.2</c:v>
                </c:pt>
                <c:pt idx="369">
                  <c:v>-23.1</c:v>
                </c:pt>
                <c:pt idx="370">
                  <c:v>-23</c:v>
                </c:pt>
                <c:pt idx="371">
                  <c:v>-22.9</c:v>
                </c:pt>
                <c:pt idx="372">
                  <c:v>-22.8</c:v>
                </c:pt>
                <c:pt idx="373">
                  <c:v>-22.7</c:v>
                </c:pt>
                <c:pt idx="374">
                  <c:v>-22.6</c:v>
                </c:pt>
                <c:pt idx="375">
                  <c:v>-22.5</c:v>
                </c:pt>
                <c:pt idx="376">
                  <c:v>-22.4</c:v>
                </c:pt>
                <c:pt idx="377">
                  <c:v>-22.3</c:v>
                </c:pt>
                <c:pt idx="378">
                  <c:v>-22.2</c:v>
                </c:pt>
                <c:pt idx="379">
                  <c:v>-22.1</c:v>
                </c:pt>
                <c:pt idx="380">
                  <c:v>-22</c:v>
                </c:pt>
                <c:pt idx="381">
                  <c:v>-21.9</c:v>
                </c:pt>
                <c:pt idx="382">
                  <c:v>-21.8</c:v>
                </c:pt>
                <c:pt idx="383">
                  <c:v>-21.7</c:v>
                </c:pt>
                <c:pt idx="384">
                  <c:v>-21.6</c:v>
                </c:pt>
                <c:pt idx="385">
                  <c:v>-21.5</c:v>
                </c:pt>
                <c:pt idx="386">
                  <c:v>-21.4</c:v>
                </c:pt>
                <c:pt idx="387">
                  <c:v>-21.3</c:v>
                </c:pt>
                <c:pt idx="388">
                  <c:v>-21.2</c:v>
                </c:pt>
                <c:pt idx="389">
                  <c:v>-21.1</c:v>
                </c:pt>
                <c:pt idx="390">
                  <c:v>-21</c:v>
                </c:pt>
                <c:pt idx="391">
                  <c:v>-20.9</c:v>
                </c:pt>
                <c:pt idx="392">
                  <c:v>-20.8</c:v>
                </c:pt>
                <c:pt idx="393">
                  <c:v>-20.7</c:v>
                </c:pt>
                <c:pt idx="394">
                  <c:v>-20.6</c:v>
                </c:pt>
                <c:pt idx="395">
                  <c:v>-20.5</c:v>
                </c:pt>
                <c:pt idx="396">
                  <c:v>-20.399999999999999</c:v>
                </c:pt>
                <c:pt idx="397">
                  <c:v>-20.3</c:v>
                </c:pt>
                <c:pt idx="398">
                  <c:v>-20.2</c:v>
                </c:pt>
                <c:pt idx="399">
                  <c:v>-20.100000000000001</c:v>
                </c:pt>
                <c:pt idx="400">
                  <c:v>-20</c:v>
                </c:pt>
                <c:pt idx="401">
                  <c:v>-19.899999999999999</c:v>
                </c:pt>
                <c:pt idx="402">
                  <c:v>-19.8</c:v>
                </c:pt>
                <c:pt idx="403">
                  <c:v>-19.7</c:v>
                </c:pt>
                <c:pt idx="404">
                  <c:v>-19.600000000000001</c:v>
                </c:pt>
                <c:pt idx="405">
                  <c:v>-19.5</c:v>
                </c:pt>
                <c:pt idx="406">
                  <c:v>-19.399999999999999</c:v>
                </c:pt>
                <c:pt idx="407">
                  <c:v>-19.3</c:v>
                </c:pt>
                <c:pt idx="408">
                  <c:v>-19.2</c:v>
                </c:pt>
                <c:pt idx="409">
                  <c:v>-19.100000000000001</c:v>
                </c:pt>
                <c:pt idx="410">
                  <c:v>-19</c:v>
                </c:pt>
                <c:pt idx="411">
                  <c:v>-18.899999999999999</c:v>
                </c:pt>
                <c:pt idx="412">
                  <c:v>-18.8</c:v>
                </c:pt>
                <c:pt idx="413">
                  <c:v>-18.7</c:v>
                </c:pt>
                <c:pt idx="414">
                  <c:v>-18.600000000000001</c:v>
                </c:pt>
                <c:pt idx="415">
                  <c:v>-18.5</c:v>
                </c:pt>
                <c:pt idx="416">
                  <c:v>-18.399999999999999</c:v>
                </c:pt>
                <c:pt idx="417">
                  <c:v>-18.3</c:v>
                </c:pt>
                <c:pt idx="418">
                  <c:v>-18.2</c:v>
                </c:pt>
                <c:pt idx="419">
                  <c:v>-18.100000000000001</c:v>
                </c:pt>
                <c:pt idx="420">
                  <c:v>-18</c:v>
                </c:pt>
                <c:pt idx="421">
                  <c:v>-17.899999999999999</c:v>
                </c:pt>
                <c:pt idx="422">
                  <c:v>-17.8</c:v>
                </c:pt>
                <c:pt idx="423">
                  <c:v>-17.7</c:v>
                </c:pt>
                <c:pt idx="424">
                  <c:v>-17.600000000000001</c:v>
                </c:pt>
                <c:pt idx="425">
                  <c:v>-17.5</c:v>
                </c:pt>
                <c:pt idx="426">
                  <c:v>-17.399999999999999</c:v>
                </c:pt>
                <c:pt idx="427">
                  <c:v>-17.3</c:v>
                </c:pt>
                <c:pt idx="428">
                  <c:v>-17.2</c:v>
                </c:pt>
                <c:pt idx="429">
                  <c:v>-17.100000000000001</c:v>
                </c:pt>
                <c:pt idx="430">
                  <c:v>-17</c:v>
                </c:pt>
                <c:pt idx="431">
                  <c:v>-16.899999999999999</c:v>
                </c:pt>
                <c:pt idx="432">
                  <c:v>-16.8</c:v>
                </c:pt>
                <c:pt idx="433">
                  <c:v>-16.7</c:v>
                </c:pt>
                <c:pt idx="434">
                  <c:v>-16.600000000000001</c:v>
                </c:pt>
                <c:pt idx="435">
                  <c:v>-16.5</c:v>
                </c:pt>
                <c:pt idx="436">
                  <c:v>-16.399999999999999</c:v>
                </c:pt>
                <c:pt idx="437">
                  <c:v>-16.3</c:v>
                </c:pt>
                <c:pt idx="438">
                  <c:v>-16.2</c:v>
                </c:pt>
                <c:pt idx="439">
                  <c:v>-16.100000000000001</c:v>
                </c:pt>
                <c:pt idx="440">
                  <c:v>-16</c:v>
                </c:pt>
                <c:pt idx="441">
                  <c:v>-15.9</c:v>
                </c:pt>
                <c:pt idx="442">
                  <c:v>-15.8</c:v>
                </c:pt>
                <c:pt idx="443">
                  <c:v>-15.7</c:v>
                </c:pt>
                <c:pt idx="444">
                  <c:v>-15.6</c:v>
                </c:pt>
                <c:pt idx="445">
                  <c:v>-15.5</c:v>
                </c:pt>
                <c:pt idx="446">
                  <c:v>-15.4</c:v>
                </c:pt>
                <c:pt idx="447">
                  <c:v>-15.3</c:v>
                </c:pt>
                <c:pt idx="448">
                  <c:v>-15.2</c:v>
                </c:pt>
                <c:pt idx="449">
                  <c:v>-15.1</c:v>
                </c:pt>
                <c:pt idx="450">
                  <c:v>-15</c:v>
                </c:pt>
                <c:pt idx="451">
                  <c:v>-14.9</c:v>
                </c:pt>
                <c:pt idx="452">
                  <c:v>-14.8</c:v>
                </c:pt>
                <c:pt idx="453">
                  <c:v>-14.7</c:v>
                </c:pt>
                <c:pt idx="454">
                  <c:v>-14.6</c:v>
                </c:pt>
                <c:pt idx="455">
                  <c:v>-14.5</c:v>
                </c:pt>
                <c:pt idx="456">
                  <c:v>-14.4</c:v>
                </c:pt>
                <c:pt idx="457">
                  <c:v>-14.3</c:v>
                </c:pt>
                <c:pt idx="458">
                  <c:v>-14.2</c:v>
                </c:pt>
                <c:pt idx="459">
                  <c:v>-14.1</c:v>
                </c:pt>
                <c:pt idx="460">
                  <c:v>-14</c:v>
                </c:pt>
                <c:pt idx="461">
                  <c:v>-13.9</c:v>
                </c:pt>
                <c:pt idx="462">
                  <c:v>-13.8</c:v>
                </c:pt>
                <c:pt idx="463">
                  <c:v>-13.7</c:v>
                </c:pt>
                <c:pt idx="464">
                  <c:v>-13.6</c:v>
                </c:pt>
                <c:pt idx="465">
                  <c:v>-13.5</c:v>
                </c:pt>
                <c:pt idx="466">
                  <c:v>-13.4</c:v>
                </c:pt>
                <c:pt idx="467">
                  <c:v>-13.3</c:v>
                </c:pt>
                <c:pt idx="468">
                  <c:v>-13.2</c:v>
                </c:pt>
                <c:pt idx="469">
                  <c:v>-13.1</c:v>
                </c:pt>
                <c:pt idx="470">
                  <c:v>-13</c:v>
                </c:pt>
                <c:pt idx="471">
                  <c:v>-12.9</c:v>
                </c:pt>
                <c:pt idx="472">
                  <c:v>-12.8</c:v>
                </c:pt>
                <c:pt idx="473">
                  <c:v>-12.7</c:v>
                </c:pt>
                <c:pt idx="474">
                  <c:v>-12.6</c:v>
                </c:pt>
                <c:pt idx="475">
                  <c:v>-12.5</c:v>
                </c:pt>
                <c:pt idx="476">
                  <c:v>-12.4</c:v>
                </c:pt>
                <c:pt idx="477">
                  <c:v>-12.3</c:v>
                </c:pt>
                <c:pt idx="478">
                  <c:v>-12.2</c:v>
                </c:pt>
                <c:pt idx="479">
                  <c:v>-12.1</c:v>
                </c:pt>
                <c:pt idx="480">
                  <c:v>-12</c:v>
                </c:pt>
                <c:pt idx="481">
                  <c:v>-11.9</c:v>
                </c:pt>
                <c:pt idx="482">
                  <c:v>-11.8</c:v>
                </c:pt>
                <c:pt idx="483">
                  <c:v>-11.7</c:v>
                </c:pt>
                <c:pt idx="484">
                  <c:v>-11.6</c:v>
                </c:pt>
                <c:pt idx="485">
                  <c:v>-11.5</c:v>
                </c:pt>
                <c:pt idx="486">
                  <c:v>-11.4</c:v>
                </c:pt>
                <c:pt idx="487">
                  <c:v>-11.3</c:v>
                </c:pt>
                <c:pt idx="488">
                  <c:v>-11.2</c:v>
                </c:pt>
                <c:pt idx="489">
                  <c:v>-11.1</c:v>
                </c:pt>
                <c:pt idx="490">
                  <c:v>-11</c:v>
                </c:pt>
                <c:pt idx="491">
                  <c:v>-10.9</c:v>
                </c:pt>
                <c:pt idx="492">
                  <c:v>-10.8</c:v>
                </c:pt>
                <c:pt idx="493">
                  <c:v>-10.7</c:v>
                </c:pt>
                <c:pt idx="494">
                  <c:v>-10.6</c:v>
                </c:pt>
                <c:pt idx="495">
                  <c:v>-10.5</c:v>
                </c:pt>
                <c:pt idx="496">
                  <c:v>-10.4</c:v>
                </c:pt>
                <c:pt idx="497">
                  <c:v>-10.3</c:v>
                </c:pt>
                <c:pt idx="498">
                  <c:v>-10.199999999999999</c:v>
                </c:pt>
                <c:pt idx="499">
                  <c:v>-10.1</c:v>
                </c:pt>
                <c:pt idx="500">
                  <c:v>-10</c:v>
                </c:pt>
                <c:pt idx="501">
                  <c:v>-9.9</c:v>
                </c:pt>
                <c:pt idx="502">
                  <c:v>-9.8000000000000007</c:v>
                </c:pt>
                <c:pt idx="503">
                  <c:v>-9.6999999999999993</c:v>
                </c:pt>
                <c:pt idx="504">
                  <c:v>-9.6</c:v>
                </c:pt>
                <c:pt idx="505">
                  <c:v>-9.5</c:v>
                </c:pt>
                <c:pt idx="506">
                  <c:v>-9.4</c:v>
                </c:pt>
                <c:pt idx="507">
                  <c:v>-9.3000000000000007</c:v>
                </c:pt>
                <c:pt idx="508">
                  <c:v>-9.1999999999999993</c:v>
                </c:pt>
                <c:pt idx="509">
                  <c:v>-9.1</c:v>
                </c:pt>
                <c:pt idx="510">
                  <c:v>-9</c:v>
                </c:pt>
                <c:pt idx="511">
                  <c:v>-8.9</c:v>
                </c:pt>
                <c:pt idx="512">
                  <c:v>-8.8000000000000007</c:v>
                </c:pt>
                <c:pt idx="513">
                  <c:v>-8.6999999999999993</c:v>
                </c:pt>
                <c:pt idx="514">
                  <c:v>-8.6</c:v>
                </c:pt>
                <c:pt idx="515">
                  <c:v>-8.5</c:v>
                </c:pt>
                <c:pt idx="516">
                  <c:v>-8.4</c:v>
                </c:pt>
                <c:pt idx="517">
                  <c:v>-8.3000000000000007</c:v>
                </c:pt>
                <c:pt idx="518">
                  <c:v>-8.1999999999999993</c:v>
                </c:pt>
                <c:pt idx="519">
                  <c:v>-8.1</c:v>
                </c:pt>
                <c:pt idx="520">
                  <c:v>-8</c:v>
                </c:pt>
                <c:pt idx="521">
                  <c:v>-7.9</c:v>
                </c:pt>
                <c:pt idx="522">
                  <c:v>-7.8</c:v>
                </c:pt>
                <c:pt idx="523">
                  <c:v>-7.7</c:v>
                </c:pt>
                <c:pt idx="524">
                  <c:v>-7.6</c:v>
                </c:pt>
                <c:pt idx="525">
                  <c:v>-7.5</c:v>
                </c:pt>
                <c:pt idx="526">
                  <c:v>-7.4</c:v>
                </c:pt>
                <c:pt idx="527">
                  <c:v>-7.3</c:v>
                </c:pt>
                <c:pt idx="528">
                  <c:v>-7.2</c:v>
                </c:pt>
                <c:pt idx="529">
                  <c:v>-7.1</c:v>
                </c:pt>
                <c:pt idx="530">
                  <c:v>-7</c:v>
                </c:pt>
                <c:pt idx="531">
                  <c:v>-6.9</c:v>
                </c:pt>
                <c:pt idx="532">
                  <c:v>-6.8</c:v>
                </c:pt>
                <c:pt idx="533">
                  <c:v>-6.7</c:v>
                </c:pt>
                <c:pt idx="534">
                  <c:v>-6.6</c:v>
                </c:pt>
                <c:pt idx="535">
                  <c:v>-6.5</c:v>
                </c:pt>
                <c:pt idx="536">
                  <c:v>-6.4</c:v>
                </c:pt>
                <c:pt idx="537">
                  <c:v>-6.3</c:v>
                </c:pt>
                <c:pt idx="538">
                  <c:v>-6.2</c:v>
                </c:pt>
                <c:pt idx="539">
                  <c:v>-6.1</c:v>
                </c:pt>
                <c:pt idx="540">
                  <c:v>-6</c:v>
                </c:pt>
                <c:pt idx="541">
                  <c:v>-5.9</c:v>
                </c:pt>
                <c:pt idx="542">
                  <c:v>-5.8</c:v>
                </c:pt>
                <c:pt idx="543">
                  <c:v>-5.7</c:v>
                </c:pt>
                <c:pt idx="544">
                  <c:v>-5.6</c:v>
                </c:pt>
                <c:pt idx="545">
                  <c:v>-5.5</c:v>
                </c:pt>
                <c:pt idx="546">
                  <c:v>-5.4</c:v>
                </c:pt>
                <c:pt idx="547">
                  <c:v>-5.3</c:v>
                </c:pt>
                <c:pt idx="548">
                  <c:v>-5.2</c:v>
                </c:pt>
                <c:pt idx="549">
                  <c:v>-5.0999999999999996</c:v>
                </c:pt>
                <c:pt idx="550">
                  <c:v>-5</c:v>
                </c:pt>
                <c:pt idx="551">
                  <c:v>-4.9000000000000004</c:v>
                </c:pt>
                <c:pt idx="552">
                  <c:v>-4.8</c:v>
                </c:pt>
                <c:pt idx="553">
                  <c:v>-4.7</c:v>
                </c:pt>
                <c:pt idx="554">
                  <c:v>-4.5999999999999996</c:v>
                </c:pt>
                <c:pt idx="555">
                  <c:v>-4.5</c:v>
                </c:pt>
                <c:pt idx="556">
                  <c:v>-4.4000000000000004</c:v>
                </c:pt>
                <c:pt idx="557">
                  <c:v>-4.3</c:v>
                </c:pt>
                <c:pt idx="558">
                  <c:v>-4.2</c:v>
                </c:pt>
                <c:pt idx="559">
                  <c:v>-4.0999999999999996</c:v>
                </c:pt>
                <c:pt idx="560">
                  <c:v>-4</c:v>
                </c:pt>
                <c:pt idx="561">
                  <c:v>-3.9</c:v>
                </c:pt>
                <c:pt idx="562">
                  <c:v>-3.8</c:v>
                </c:pt>
                <c:pt idx="563">
                  <c:v>-3.7</c:v>
                </c:pt>
                <c:pt idx="564">
                  <c:v>-3.6</c:v>
                </c:pt>
                <c:pt idx="565">
                  <c:v>-3.5</c:v>
                </c:pt>
                <c:pt idx="566">
                  <c:v>-3.4</c:v>
                </c:pt>
                <c:pt idx="567">
                  <c:v>-3.3</c:v>
                </c:pt>
                <c:pt idx="568">
                  <c:v>-3.2</c:v>
                </c:pt>
                <c:pt idx="569">
                  <c:v>-3.1</c:v>
                </c:pt>
                <c:pt idx="570">
                  <c:v>-3</c:v>
                </c:pt>
                <c:pt idx="571">
                  <c:v>-2.9</c:v>
                </c:pt>
                <c:pt idx="572">
                  <c:v>-2.8</c:v>
                </c:pt>
                <c:pt idx="573">
                  <c:v>-2.7</c:v>
                </c:pt>
                <c:pt idx="574">
                  <c:v>-2.6</c:v>
                </c:pt>
                <c:pt idx="575">
                  <c:v>-2.5</c:v>
                </c:pt>
                <c:pt idx="576">
                  <c:v>-2.4</c:v>
                </c:pt>
                <c:pt idx="577">
                  <c:v>-2.2999999999999998</c:v>
                </c:pt>
                <c:pt idx="578">
                  <c:v>-2.2000000000000002</c:v>
                </c:pt>
                <c:pt idx="579">
                  <c:v>-2.1</c:v>
                </c:pt>
                <c:pt idx="580">
                  <c:v>-2</c:v>
                </c:pt>
                <c:pt idx="581">
                  <c:v>-1.9</c:v>
                </c:pt>
                <c:pt idx="582">
                  <c:v>-1.8</c:v>
                </c:pt>
                <c:pt idx="583">
                  <c:v>-1.7</c:v>
                </c:pt>
                <c:pt idx="584">
                  <c:v>-1.6</c:v>
                </c:pt>
                <c:pt idx="585">
                  <c:v>-1.5</c:v>
                </c:pt>
                <c:pt idx="586">
                  <c:v>-1.4</c:v>
                </c:pt>
                <c:pt idx="587">
                  <c:v>-1.3</c:v>
                </c:pt>
                <c:pt idx="588">
                  <c:v>-1.2</c:v>
                </c:pt>
                <c:pt idx="589">
                  <c:v>-1.1000000000000001</c:v>
                </c:pt>
                <c:pt idx="590">
                  <c:v>-1</c:v>
                </c:pt>
                <c:pt idx="591">
                  <c:v>-0.9</c:v>
                </c:pt>
                <c:pt idx="592">
                  <c:v>-0.8</c:v>
                </c:pt>
                <c:pt idx="593">
                  <c:v>-0.7</c:v>
                </c:pt>
                <c:pt idx="594">
                  <c:v>-0.6</c:v>
                </c:pt>
                <c:pt idx="595">
                  <c:v>-0.5</c:v>
                </c:pt>
                <c:pt idx="596">
                  <c:v>-0.4</c:v>
                </c:pt>
                <c:pt idx="597">
                  <c:v>-0.3</c:v>
                </c:pt>
                <c:pt idx="598">
                  <c:v>-0.2</c:v>
                </c:pt>
                <c:pt idx="599">
                  <c:v>-0.1</c:v>
                </c:pt>
                <c:pt idx="600">
                  <c:v>0</c:v>
                </c:pt>
                <c:pt idx="601">
                  <c:v>0.1</c:v>
                </c:pt>
                <c:pt idx="602">
                  <c:v>0.2</c:v>
                </c:pt>
                <c:pt idx="603">
                  <c:v>0.3</c:v>
                </c:pt>
                <c:pt idx="604">
                  <c:v>0.4</c:v>
                </c:pt>
                <c:pt idx="605">
                  <c:v>0.5</c:v>
                </c:pt>
                <c:pt idx="606">
                  <c:v>0.6</c:v>
                </c:pt>
                <c:pt idx="607">
                  <c:v>0.7</c:v>
                </c:pt>
                <c:pt idx="608">
                  <c:v>0.8</c:v>
                </c:pt>
                <c:pt idx="609">
                  <c:v>0.9</c:v>
                </c:pt>
                <c:pt idx="610">
                  <c:v>1</c:v>
                </c:pt>
                <c:pt idx="611">
                  <c:v>1.1000000000000001</c:v>
                </c:pt>
                <c:pt idx="612">
                  <c:v>1.2</c:v>
                </c:pt>
                <c:pt idx="613">
                  <c:v>1.3</c:v>
                </c:pt>
                <c:pt idx="614">
                  <c:v>1.4</c:v>
                </c:pt>
                <c:pt idx="615">
                  <c:v>1.5</c:v>
                </c:pt>
                <c:pt idx="616">
                  <c:v>1.6</c:v>
                </c:pt>
                <c:pt idx="617">
                  <c:v>1.7</c:v>
                </c:pt>
                <c:pt idx="618">
                  <c:v>1.8</c:v>
                </c:pt>
                <c:pt idx="619">
                  <c:v>1.9</c:v>
                </c:pt>
                <c:pt idx="620">
                  <c:v>2</c:v>
                </c:pt>
                <c:pt idx="621">
                  <c:v>2.1</c:v>
                </c:pt>
                <c:pt idx="622">
                  <c:v>2.2000000000000002</c:v>
                </c:pt>
                <c:pt idx="623">
                  <c:v>2.2999999999999998</c:v>
                </c:pt>
                <c:pt idx="624">
                  <c:v>2.4</c:v>
                </c:pt>
                <c:pt idx="625">
                  <c:v>2.5</c:v>
                </c:pt>
                <c:pt idx="626">
                  <c:v>2.6</c:v>
                </c:pt>
                <c:pt idx="627">
                  <c:v>2.7</c:v>
                </c:pt>
                <c:pt idx="628">
                  <c:v>2.8</c:v>
                </c:pt>
                <c:pt idx="629">
                  <c:v>2.9</c:v>
                </c:pt>
                <c:pt idx="630">
                  <c:v>3</c:v>
                </c:pt>
                <c:pt idx="631">
                  <c:v>3.1</c:v>
                </c:pt>
                <c:pt idx="632">
                  <c:v>3.2</c:v>
                </c:pt>
                <c:pt idx="633">
                  <c:v>3.3</c:v>
                </c:pt>
                <c:pt idx="634">
                  <c:v>3.4</c:v>
                </c:pt>
                <c:pt idx="635">
                  <c:v>3.5</c:v>
                </c:pt>
                <c:pt idx="636">
                  <c:v>3.6</c:v>
                </c:pt>
                <c:pt idx="637">
                  <c:v>3.7</c:v>
                </c:pt>
                <c:pt idx="638">
                  <c:v>3.8</c:v>
                </c:pt>
                <c:pt idx="639">
                  <c:v>3.9</c:v>
                </c:pt>
                <c:pt idx="640">
                  <c:v>4</c:v>
                </c:pt>
                <c:pt idx="641">
                  <c:v>4.0999999999999996</c:v>
                </c:pt>
                <c:pt idx="642">
                  <c:v>4.2</c:v>
                </c:pt>
                <c:pt idx="643">
                  <c:v>4.3</c:v>
                </c:pt>
                <c:pt idx="644">
                  <c:v>4.4000000000000004</c:v>
                </c:pt>
                <c:pt idx="645">
                  <c:v>4.5</c:v>
                </c:pt>
                <c:pt idx="646">
                  <c:v>4.5999999999999996</c:v>
                </c:pt>
                <c:pt idx="647">
                  <c:v>4.7</c:v>
                </c:pt>
                <c:pt idx="648">
                  <c:v>4.8</c:v>
                </c:pt>
                <c:pt idx="649">
                  <c:v>4.9000000000000004</c:v>
                </c:pt>
                <c:pt idx="650">
                  <c:v>5</c:v>
                </c:pt>
                <c:pt idx="651">
                  <c:v>5.0999999999999996</c:v>
                </c:pt>
                <c:pt idx="652">
                  <c:v>5.2</c:v>
                </c:pt>
                <c:pt idx="653">
                  <c:v>5.3</c:v>
                </c:pt>
                <c:pt idx="654">
                  <c:v>5.4</c:v>
                </c:pt>
                <c:pt idx="655">
                  <c:v>5.5</c:v>
                </c:pt>
                <c:pt idx="656">
                  <c:v>5.6</c:v>
                </c:pt>
                <c:pt idx="657">
                  <c:v>5.7</c:v>
                </c:pt>
                <c:pt idx="658">
                  <c:v>5.8</c:v>
                </c:pt>
                <c:pt idx="659">
                  <c:v>5.9</c:v>
                </c:pt>
                <c:pt idx="660">
                  <c:v>6</c:v>
                </c:pt>
                <c:pt idx="661">
                  <c:v>6.1</c:v>
                </c:pt>
                <c:pt idx="662">
                  <c:v>6.2</c:v>
                </c:pt>
                <c:pt idx="663">
                  <c:v>6.3</c:v>
                </c:pt>
                <c:pt idx="664">
                  <c:v>6.4</c:v>
                </c:pt>
                <c:pt idx="665">
                  <c:v>6.5</c:v>
                </c:pt>
                <c:pt idx="666">
                  <c:v>6.6</c:v>
                </c:pt>
                <c:pt idx="667">
                  <c:v>6.7</c:v>
                </c:pt>
                <c:pt idx="668">
                  <c:v>6.8</c:v>
                </c:pt>
                <c:pt idx="669">
                  <c:v>6.9</c:v>
                </c:pt>
                <c:pt idx="670">
                  <c:v>7</c:v>
                </c:pt>
                <c:pt idx="671">
                  <c:v>7.1</c:v>
                </c:pt>
                <c:pt idx="672">
                  <c:v>7.2</c:v>
                </c:pt>
                <c:pt idx="673">
                  <c:v>7.3</c:v>
                </c:pt>
                <c:pt idx="674">
                  <c:v>7.4</c:v>
                </c:pt>
                <c:pt idx="675">
                  <c:v>7.5</c:v>
                </c:pt>
                <c:pt idx="676">
                  <c:v>7.6</c:v>
                </c:pt>
                <c:pt idx="677">
                  <c:v>7.7</c:v>
                </c:pt>
                <c:pt idx="678">
                  <c:v>7.8</c:v>
                </c:pt>
                <c:pt idx="679">
                  <c:v>7.9</c:v>
                </c:pt>
                <c:pt idx="680">
                  <c:v>8</c:v>
                </c:pt>
                <c:pt idx="681">
                  <c:v>8.1</c:v>
                </c:pt>
                <c:pt idx="682">
                  <c:v>8.1999999999999993</c:v>
                </c:pt>
                <c:pt idx="683">
                  <c:v>8.3000000000000007</c:v>
                </c:pt>
                <c:pt idx="684">
                  <c:v>8.4</c:v>
                </c:pt>
                <c:pt idx="685">
                  <c:v>8.5</c:v>
                </c:pt>
                <c:pt idx="686">
                  <c:v>8.6</c:v>
                </c:pt>
                <c:pt idx="687">
                  <c:v>8.6999999999999993</c:v>
                </c:pt>
                <c:pt idx="688">
                  <c:v>8.8000000000000007</c:v>
                </c:pt>
                <c:pt idx="689">
                  <c:v>8.9</c:v>
                </c:pt>
                <c:pt idx="690">
                  <c:v>9</c:v>
                </c:pt>
                <c:pt idx="691">
                  <c:v>9.1</c:v>
                </c:pt>
                <c:pt idx="692">
                  <c:v>9.1999999999999993</c:v>
                </c:pt>
                <c:pt idx="693">
                  <c:v>9.3000000000000007</c:v>
                </c:pt>
                <c:pt idx="694">
                  <c:v>9.4</c:v>
                </c:pt>
                <c:pt idx="695">
                  <c:v>9.5</c:v>
                </c:pt>
                <c:pt idx="696">
                  <c:v>9.6</c:v>
                </c:pt>
                <c:pt idx="697">
                  <c:v>9.6999999999999993</c:v>
                </c:pt>
                <c:pt idx="698">
                  <c:v>9.8000000000000007</c:v>
                </c:pt>
                <c:pt idx="699">
                  <c:v>9.9</c:v>
                </c:pt>
                <c:pt idx="700">
                  <c:v>10</c:v>
                </c:pt>
                <c:pt idx="701">
                  <c:v>10.1</c:v>
                </c:pt>
                <c:pt idx="702">
                  <c:v>10.199999999999999</c:v>
                </c:pt>
                <c:pt idx="703">
                  <c:v>10.3</c:v>
                </c:pt>
                <c:pt idx="704">
                  <c:v>10.4</c:v>
                </c:pt>
                <c:pt idx="705">
                  <c:v>10.5</c:v>
                </c:pt>
                <c:pt idx="706">
                  <c:v>10.6</c:v>
                </c:pt>
                <c:pt idx="707">
                  <c:v>10.7</c:v>
                </c:pt>
                <c:pt idx="708">
                  <c:v>10.8</c:v>
                </c:pt>
                <c:pt idx="709">
                  <c:v>10.9</c:v>
                </c:pt>
                <c:pt idx="710">
                  <c:v>11</c:v>
                </c:pt>
                <c:pt idx="711">
                  <c:v>11.1</c:v>
                </c:pt>
                <c:pt idx="712">
                  <c:v>11.2</c:v>
                </c:pt>
                <c:pt idx="713">
                  <c:v>11.3</c:v>
                </c:pt>
                <c:pt idx="714">
                  <c:v>11.4</c:v>
                </c:pt>
                <c:pt idx="715">
                  <c:v>11.5</c:v>
                </c:pt>
                <c:pt idx="716">
                  <c:v>11.6</c:v>
                </c:pt>
                <c:pt idx="717">
                  <c:v>11.7</c:v>
                </c:pt>
                <c:pt idx="718">
                  <c:v>11.8</c:v>
                </c:pt>
                <c:pt idx="719">
                  <c:v>11.9</c:v>
                </c:pt>
                <c:pt idx="720">
                  <c:v>12</c:v>
                </c:pt>
                <c:pt idx="721">
                  <c:v>12.1</c:v>
                </c:pt>
                <c:pt idx="722">
                  <c:v>12.2</c:v>
                </c:pt>
                <c:pt idx="723">
                  <c:v>12.3</c:v>
                </c:pt>
                <c:pt idx="724">
                  <c:v>12.4</c:v>
                </c:pt>
                <c:pt idx="725">
                  <c:v>12.5</c:v>
                </c:pt>
                <c:pt idx="726">
                  <c:v>12.6</c:v>
                </c:pt>
                <c:pt idx="727">
                  <c:v>12.7</c:v>
                </c:pt>
                <c:pt idx="728">
                  <c:v>12.8</c:v>
                </c:pt>
                <c:pt idx="729">
                  <c:v>12.9</c:v>
                </c:pt>
                <c:pt idx="730">
                  <c:v>13</c:v>
                </c:pt>
                <c:pt idx="731">
                  <c:v>13.1</c:v>
                </c:pt>
                <c:pt idx="732">
                  <c:v>13.2</c:v>
                </c:pt>
                <c:pt idx="733">
                  <c:v>13.3</c:v>
                </c:pt>
                <c:pt idx="734">
                  <c:v>13.4</c:v>
                </c:pt>
                <c:pt idx="735">
                  <c:v>13.5</c:v>
                </c:pt>
                <c:pt idx="736">
                  <c:v>13.6</c:v>
                </c:pt>
                <c:pt idx="737">
                  <c:v>13.7</c:v>
                </c:pt>
                <c:pt idx="738">
                  <c:v>13.8</c:v>
                </c:pt>
                <c:pt idx="739">
                  <c:v>13.9</c:v>
                </c:pt>
                <c:pt idx="740">
                  <c:v>14</c:v>
                </c:pt>
                <c:pt idx="741">
                  <c:v>14.1</c:v>
                </c:pt>
                <c:pt idx="742">
                  <c:v>14.2</c:v>
                </c:pt>
                <c:pt idx="743">
                  <c:v>14.3</c:v>
                </c:pt>
                <c:pt idx="744">
                  <c:v>14.4</c:v>
                </c:pt>
                <c:pt idx="745">
                  <c:v>14.5</c:v>
                </c:pt>
                <c:pt idx="746">
                  <c:v>14.6</c:v>
                </c:pt>
                <c:pt idx="747">
                  <c:v>14.7</c:v>
                </c:pt>
                <c:pt idx="748">
                  <c:v>14.8</c:v>
                </c:pt>
                <c:pt idx="749">
                  <c:v>14.9</c:v>
                </c:pt>
                <c:pt idx="750">
                  <c:v>15</c:v>
                </c:pt>
                <c:pt idx="751">
                  <c:v>15.1</c:v>
                </c:pt>
                <c:pt idx="752">
                  <c:v>15.2</c:v>
                </c:pt>
                <c:pt idx="753">
                  <c:v>15.3</c:v>
                </c:pt>
                <c:pt idx="754">
                  <c:v>15.4</c:v>
                </c:pt>
                <c:pt idx="755">
                  <c:v>15.5</c:v>
                </c:pt>
                <c:pt idx="756">
                  <c:v>15.6</c:v>
                </c:pt>
                <c:pt idx="757">
                  <c:v>15.7</c:v>
                </c:pt>
                <c:pt idx="758">
                  <c:v>15.8</c:v>
                </c:pt>
                <c:pt idx="759">
                  <c:v>15.9</c:v>
                </c:pt>
                <c:pt idx="760">
                  <c:v>16</c:v>
                </c:pt>
                <c:pt idx="761">
                  <c:v>16.100000000000001</c:v>
                </c:pt>
                <c:pt idx="762">
                  <c:v>16.2</c:v>
                </c:pt>
                <c:pt idx="763">
                  <c:v>16.3</c:v>
                </c:pt>
                <c:pt idx="764">
                  <c:v>16.399999999999999</c:v>
                </c:pt>
                <c:pt idx="765">
                  <c:v>16.5</c:v>
                </c:pt>
                <c:pt idx="766">
                  <c:v>16.600000000000001</c:v>
                </c:pt>
                <c:pt idx="767">
                  <c:v>16.7</c:v>
                </c:pt>
                <c:pt idx="768">
                  <c:v>16.8</c:v>
                </c:pt>
                <c:pt idx="769">
                  <c:v>16.899999999999999</c:v>
                </c:pt>
                <c:pt idx="770">
                  <c:v>17</c:v>
                </c:pt>
                <c:pt idx="771">
                  <c:v>17.100000000000001</c:v>
                </c:pt>
                <c:pt idx="772">
                  <c:v>17.2</c:v>
                </c:pt>
                <c:pt idx="773">
                  <c:v>17.3</c:v>
                </c:pt>
                <c:pt idx="774">
                  <c:v>17.399999999999999</c:v>
                </c:pt>
                <c:pt idx="775">
                  <c:v>17.5</c:v>
                </c:pt>
                <c:pt idx="776">
                  <c:v>17.600000000000001</c:v>
                </c:pt>
                <c:pt idx="777">
                  <c:v>17.7</c:v>
                </c:pt>
                <c:pt idx="778">
                  <c:v>17.8</c:v>
                </c:pt>
                <c:pt idx="779">
                  <c:v>17.899999999999999</c:v>
                </c:pt>
                <c:pt idx="780">
                  <c:v>18</c:v>
                </c:pt>
                <c:pt idx="781">
                  <c:v>18.100000000000001</c:v>
                </c:pt>
                <c:pt idx="782">
                  <c:v>18.2</c:v>
                </c:pt>
                <c:pt idx="783">
                  <c:v>18.3</c:v>
                </c:pt>
                <c:pt idx="784">
                  <c:v>18.399999999999999</c:v>
                </c:pt>
                <c:pt idx="785">
                  <c:v>18.5</c:v>
                </c:pt>
                <c:pt idx="786">
                  <c:v>18.600000000000001</c:v>
                </c:pt>
                <c:pt idx="787">
                  <c:v>18.7</c:v>
                </c:pt>
                <c:pt idx="788">
                  <c:v>18.8</c:v>
                </c:pt>
                <c:pt idx="789">
                  <c:v>18.899999999999999</c:v>
                </c:pt>
                <c:pt idx="790">
                  <c:v>19</c:v>
                </c:pt>
                <c:pt idx="791">
                  <c:v>19.100000000000001</c:v>
                </c:pt>
                <c:pt idx="792">
                  <c:v>19.2</c:v>
                </c:pt>
                <c:pt idx="793">
                  <c:v>19.3</c:v>
                </c:pt>
                <c:pt idx="794">
                  <c:v>19.399999999999999</c:v>
                </c:pt>
                <c:pt idx="795">
                  <c:v>19.5</c:v>
                </c:pt>
                <c:pt idx="796">
                  <c:v>19.600000000000001</c:v>
                </c:pt>
                <c:pt idx="797">
                  <c:v>19.7</c:v>
                </c:pt>
                <c:pt idx="798">
                  <c:v>19.8</c:v>
                </c:pt>
                <c:pt idx="799">
                  <c:v>19.899999999999999</c:v>
                </c:pt>
                <c:pt idx="800">
                  <c:v>20</c:v>
                </c:pt>
                <c:pt idx="801">
                  <c:v>20.100000000000001</c:v>
                </c:pt>
                <c:pt idx="802">
                  <c:v>20.2</c:v>
                </c:pt>
                <c:pt idx="803">
                  <c:v>20.3</c:v>
                </c:pt>
                <c:pt idx="804">
                  <c:v>20.399999999999999</c:v>
                </c:pt>
                <c:pt idx="805">
                  <c:v>20.5</c:v>
                </c:pt>
                <c:pt idx="806">
                  <c:v>20.6</c:v>
                </c:pt>
                <c:pt idx="807">
                  <c:v>20.7</c:v>
                </c:pt>
                <c:pt idx="808">
                  <c:v>20.8</c:v>
                </c:pt>
                <c:pt idx="809">
                  <c:v>20.9</c:v>
                </c:pt>
                <c:pt idx="810">
                  <c:v>21</c:v>
                </c:pt>
                <c:pt idx="811">
                  <c:v>21.1</c:v>
                </c:pt>
                <c:pt idx="812">
                  <c:v>21.2</c:v>
                </c:pt>
                <c:pt idx="813">
                  <c:v>21.3</c:v>
                </c:pt>
                <c:pt idx="814">
                  <c:v>21.4</c:v>
                </c:pt>
                <c:pt idx="815">
                  <c:v>21.5</c:v>
                </c:pt>
                <c:pt idx="816">
                  <c:v>21.6</c:v>
                </c:pt>
                <c:pt idx="817">
                  <c:v>21.7</c:v>
                </c:pt>
                <c:pt idx="818">
                  <c:v>21.8</c:v>
                </c:pt>
                <c:pt idx="819">
                  <c:v>21.9</c:v>
                </c:pt>
                <c:pt idx="820">
                  <c:v>22</c:v>
                </c:pt>
                <c:pt idx="821">
                  <c:v>22.1</c:v>
                </c:pt>
                <c:pt idx="822">
                  <c:v>22.2</c:v>
                </c:pt>
                <c:pt idx="823">
                  <c:v>22.3</c:v>
                </c:pt>
                <c:pt idx="824">
                  <c:v>22.4</c:v>
                </c:pt>
                <c:pt idx="825">
                  <c:v>22.5</c:v>
                </c:pt>
                <c:pt idx="826">
                  <c:v>22.6</c:v>
                </c:pt>
                <c:pt idx="827">
                  <c:v>22.7</c:v>
                </c:pt>
                <c:pt idx="828">
                  <c:v>22.8</c:v>
                </c:pt>
                <c:pt idx="829">
                  <c:v>22.9</c:v>
                </c:pt>
                <c:pt idx="830">
                  <c:v>23</c:v>
                </c:pt>
                <c:pt idx="831">
                  <c:v>23.1</c:v>
                </c:pt>
                <c:pt idx="832">
                  <c:v>23.2</c:v>
                </c:pt>
                <c:pt idx="833">
                  <c:v>23.3</c:v>
                </c:pt>
                <c:pt idx="834">
                  <c:v>23.4</c:v>
                </c:pt>
                <c:pt idx="835">
                  <c:v>23.5</c:v>
                </c:pt>
                <c:pt idx="836">
                  <c:v>23.6</c:v>
                </c:pt>
                <c:pt idx="837">
                  <c:v>23.7</c:v>
                </c:pt>
                <c:pt idx="838">
                  <c:v>23.8</c:v>
                </c:pt>
                <c:pt idx="839">
                  <c:v>23.9</c:v>
                </c:pt>
                <c:pt idx="840">
                  <c:v>24</c:v>
                </c:pt>
                <c:pt idx="841">
                  <c:v>24.1</c:v>
                </c:pt>
                <c:pt idx="842">
                  <c:v>24.2</c:v>
                </c:pt>
                <c:pt idx="843">
                  <c:v>24.3</c:v>
                </c:pt>
                <c:pt idx="844">
                  <c:v>24.4</c:v>
                </c:pt>
                <c:pt idx="845">
                  <c:v>24.5</c:v>
                </c:pt>
                <c:pt idx="846">
                  <c:v>24.6</c:v>
                </c:pt>
                <c:pt idx="847">
                  <c:v>24.7</c:v>
                </c:pt>
                <c:pt idx="848">
                  <c:v>24.8</c:v>
                </c:pt>
                <c:pt idx="849">
                  <c:v>24.9</c:v>
                </c:pt>
                <c:pt idx="850">
                  <c:v>25</c:v>
                </c:pt>
                <c:pt idx="851">
                  <c:v>25.1</c:v>
                </c:pt>
                <c:pt idx="852">
                  <c:v>25.2</c:v>
                </c:pt>
                <c:pt idx="853">
                  <c:v>25.3</c:v>
                </c:pt>
                <c:pt idx="854">
                  <c:v>25.4</c:v>
                </c:pt>
                <c:pt idx="855">
                  <c:v>25.5</c:v>
                </c:pt>
                <c:pt idx="856">
                  <c:v>25.6</c:v>
                </c:pt>
                <c:pt idx="857">
                  <c:v>25.7</c:v>
                </c:pt>
                <c:pt idx="858">
                  <c:v>25.8</c:v>
                </c:pt>
                <c:pt idx="859">
                  <c:v>25.9</c:v>
                </c:pt>
                <c:pt idx="860">
                  <c:v>26</c:v>
                </c:pt>
                <c:pt idx="861">
                  <c:v>26.1</c:v>
                </c:pt>
                <c:pt idx="862">
                  <c:v>26.2</c:v>
                </c:pt>
                <c:pt idx="863">
                  <c:v>26.3</c:v>
                </c:pt>
                <c:pt idx="864">
                  <c:v>26.4</c:v>
                </c:pt>
                <c:pt idx="865">
                  <c:v>26.5</c:v>
                </c:pt>
                <c:pt idx="866">
                  <c:v>26.6</c:v>
                </c:pt>
                <c:pt idx="867">
                  <c:v>26.7</c:v>
                </c:pt>
                <c:pt idx="868">
                  <c:v>26.8</c:v>
                </c:pt>
                <c:pt idx="869">
                  <c:v>26.9</c:v>
                </c:pt>
                <c:pt idx="870">
                  <c:v>27</c:v>
                </c:pt>
                <c:pt idx="871">
                  <c:v>27.1</c:v>
                </c:pt>
                <c:pt idx="872">
                  <c:v>27.2</c:v>
                </c:pt>
                <c:pt idx="873">
                  <c:v>27.3</c:v>
                </c:pt>
                <c:pt idx="874">
                  <c:v>27.4</c:v>
                </c:pt>
                <c:pt idx="875">
                  <c:v>27.5</c:v>
                </c:pt>
                <c:pt idx="876">
                  <c:v>27.6</c:v>
                </c:pt>
                <c:pt idx="877">
                  <c:v>27.7</c:v>
                </c:pt>
                <c:pt idx="878">
                  <c:v>27.8</c:v>
                </c:pt>
                <c:pt idx="879">
                  <c:v>27.9</c:v>
                </c:pt>
                <c:pt idx="880">
                  <c:v>28</c:v>
                </c:pt>
                <c:pt idx="881">
                  <c:v>28.1</c:v>
                </c:pt>
                <c:pt idx="882">
                  <c:v>28.2</c:v>
                </c:pt>
                <c:pt idx="883">
                  <c:v>28.3</c:v>
                </c:pt>
                <c:pt idx="884">
                  <c:v>28.4</c:v>
                </c:pt>
                <c:pt idx="885">
                  <c:v>28.5</c:v>
                </c:pt>
                <c:pt idx="886">
                  <c:v>28.6</c:v>
                </c:pt>
                <c:pt idx="887">
                  <c:v>28.7</c:v>
                </c:pt>
                <c:pt idx="888">
                  <c:v>28.8</c:v>
                </c:pt>
                <c:pt idx="889">
                  <c:v>28.9</c:v>
                </c:pt>
                <c:pt idx="890">
                  <c:v>29</c:v>
                </c:pt>
                <c:pt idx="891">
                  <c:v>29.1</c:v>
                </c:pt>
                <c:pt idx="892">
                  <c:v>29.2</c:v>
                </c:pt>
                <c:pt idx="893">
                  <c:v>29.3</c:v>
                </c:pt>
                <c:pt idx="894">
                  <c:v>29.4</c:v>
                </c:pt>
                <c:pt idx="895">
                  <c:v>29.5</c:v>
                </c:pt>
                <c:pt idx="896">
                  <c:v>29.6</c:v>
                </c:pt>
                <c:pt idx="897">
                  <c:v>29.7</c:v>
                </c:pt>
                <c:pt idx="898">
                  <c:v>29.8</c:v>
                </c:pt>
                <c:pt idx="899">
                  <c:v>29.9</c:v>
                </c:pt>
                <c:pt idx="900">
                  <c:v>30</c:v>
                </c:pt>
                <c:pt idx="901">
                  <c:v>30.1</c:v>
                </c:pt>
                <c:pt idx="902">
                  <c:v>30.2</c:v>
                </c:pt>
                <c:pt idx="903">
                  <c:v>30.3</c:v>
                </c:pt>
                <c:pt idx="904">
                  <c:v>30.4</c:v>
                </c:pt>
                <c:pt idx="905">
                  <c:v>30.5</c:v>
                </c:pt>
                <c:pt idx="906">
                  <c:v>30.6</c:v>
                </c:pt>
                <c:pt idx="907">
                  <c:v>30.7</c:v>
                </c:pt>
                <c:pt idx="908">
                  <c:v>30.8</c:v>
                </c:pt>
                <c:pt idx="909">
                  <c:v>30.9</c:v>
                </c:pt>
                <c:pt idx="910">
                  <c:v>31</c:v>
                </c:pt>
                <c:pt idx="911">
                  <c:v>31.1</c:v>
                </c:pt>
                <c:pt idx="912">
                  <c:v>31.2</c:v>
                </c:pt>
                <c:pt idx="913">
                  <c:v>31.3</c:v>
                </c:pt>
                <c:pt idx="914">
                  <c:v>31.4</c:v>
                </c:pt>
                <c:pt idx="915">
                  <c:v>31.5</c:v>
                </c:pt>
                <c:pt idx="916">
                  <c:v>31.6</c:v>
                </c:pt>
                <c:pt idx="917">
                  <c:v>31.7</c:v>
                </c:pt>
                <c:pt idx="918">
                  <c:v>31.8</c:v>
                </c:pt>
                <c:pt idx="919">
                  <c:v>31.9</c:v>
                </c:pt>
                <c:pt idx="920">
                  <c:v>32</c:v>
                </c:pt>
                <c:pt idx="921">
                  <c:v>32.1</c:v>
                </c:pt>
                <c:pt idx="922">
                  <c:v>32.200000000000003</c:v>
                </c:pt>
                <c:pt idx="923">
                  <c:v>32.299999999999997</c:v>
                </c:pt>
                <c:pt idx="924">
                  <c:v>32.4</c:v>
                </c:pt>
                <c:pt idx="925">
                  <c:v>32.5</c:v>
                </c:pt>
                <c:pt idx="926">
                  <c:v>32.6</c:v>
                </c:pt>
                <c:pt idx="927">
                  <c:v>32.700000000000003</c:v>
                </c:pt>
                <c:pt idx="928">
                  <c:v>32.799999999999997</c:v>
                </c:pt>
                <c:pt idx="929">
                  <c:v>32.9</c:v>
                </c:pt>
                <c:pt idx="930">
                  <c:v>33</c:v>
                </c:pt>
                <c:pt idx="931">
                  <c:v>33.1</c:v>
                </c:pt>
                <c:pt idx="932">
                  <c:v>33.200000000000003</c:v>
                </c:pt>
                <c:pt idx="933">
                  <c:v>33.299999999999997</c:v>
                </c:pt>
                <c:pt idx="934">
                  <c:v>33.4</c:v>
                </c:pt>
                <c:pt idx="935">
                  <c:v>33.5</c:v>
                </c:pt>
                <c:pt idx="936">
                  <c:v>33.6</c:v>
                </c:pt>
                <c:pt idx="937">
                  <c:v>33.700000000000003</c:v>
                </c:pt>
                <c:pt idx="938">
                  <c:v>33.799999999999997</c:v>
                </c:pt>
                <c:pt idx="939">
                  <c:v>33.9</c:v>
                </c:pt>
                <c:pt idx="940">
                  <c:v>34</c:v>
                </c:pt>
                <c:pt idx="941">
                  <c:v>34.1</c:v>
                </c:pt>
                <c:pt idx="942">
                  <c:v>34.200000000000003</c:v>
                </c:pt>
                <c:pt idx="943">
                  <c:v>34.299999999999997</c:v>
                </c:pt>
                <c:pt idx="944">
                  <c:v>34.4</c:v>
                </c:pt>
                <c:pt idx="945">
                  <c:v>34.5</c:v>
                </c:pt>
                <c:pt idx="946">
                  <c:v>34.6</c:v>
                </c:pt>
                <c:pt idx="947">
                  <c:v>34.700000000000003</c:v>
                </c:pt>
                <c:pt idx="948">
                  <c:v>34.799999999999997</c:v>
                </c:pt>
                <c:pt idx="949">
                  <c:v>34.9</c:v>
                </c:pt>
                <c:pt idx="950">
                  <c:v>35</c:v>
                </c:pt>
                <c:pt idx="951">
                  <c:v>35.1</c:v>
                </c:pt>
                <c:pt idx="952">
                  <c:v>35.200000000000003</c:v>
                </c:pt>
                <c:pt idx="953">
                  <c:v>35.299999999999997</c:v>
                </c:pt>
                <c:pt idx="954">
                  <c:v>35.4</c:v>
                </c:pt>
                <c:pt idx="955">
                  <c:v>35.5</c:v>
                </c:pt>
                <c:pt idx="956">
                  <c:v>35.6</c:v>
                </c:pt>
                <c:pt idx="957">
                  <c:v>35.700000000000003</c:v>
                </c:pt>
                <c:pt idx="958">
                  <c:v>35.799999999999997</c:v>
                </c:pt>
                <c:pt idx="959">
                  <c:v>35.9</c:v>
                </c:pt>
                <c:pt idx="960">
                  <c:v>36</c:v>
                </c:pt>
                <c:pt idx="961">
                  <c:v>36.1</c:v>
                </c:pt>
                <c:pt idx="962">
                  <c:v>36.200000000000003</c:v>
                </c:pt>
                <c:pt idx="963">
                  <c:v>36.299999999999997</c:v>
                </c:pt>
                <c:pt idx="964">
                  <c:v>36.4</c:v>
                </c:pt>
                <c:pt idx="965">
                  <c:v>36.5</c:v>
                </c:pt>
                <c:pt idx="966">
                  <c:v>36.6</c:v>
                </c:pt>
                <c:pt idx="967">
                  <c:v>36.700000000000003</c:v>
                </c:pt>
                <c:pt idx="968">
                  <c:v>36.799999999999997</c:v>
                </c:pt>
                <c:pt idx="969">
                  <c:v>36.9</c:v>
                </c:pt>
                <c:pt idx="970">
                  <c:v>37</c:v>
                </c:pt>
                <c:pt idx="971">
                  <c:v>37.1</c:v>
                </c:pt>
                <c:pt idx="972">
                  <c:v>37.200000000000003</c:v>
                </c:pt>
                <c:pt idx="973">
                  <c:v>37.299999999999997</c:v>
                </c:pt>
                <c:pt idx="974">
                  <c:v>37.4</c:v>
                </c:pt>
                <c:pt idx="975">
                  <c:v>37.5</c:v>
                </c:pt>
                <c:pt idx="976">
                  <c:v>37.6</c:v>
                </c:pt>
                <c:pt idx="977">
                  <c:v>37.700000000000003</c:v>
                </c:pt>
                <c:pt idx="978">
                  <c:v>37.799999999999997</c:v>
                </c:pt>
                <c:pt idx="979">
                  <c:v>37.9</c:v>
                </c:pt>
                <c:pt idx="980">
                  <c:v>38</c:v>
                </c:pt>
                <c:pt idx="981">
                  <c:v>38.1</c:v>
                </c:pt>
                <c:pt idx="982">
                  <c:v>38.200000000000003</c:v>
                </c:pt>
                <c:pt idx="983">
                  <c:v>38.299999999999997</c:v>
                </c:pt>
                <c:pt idx="984">
                  <c:v>38.4</c:v>
                </c:pt>
                <c:pt idx="985">
                  <c:v>38.5</c:v>
                </c:pt>
                <c:pt idx="986">
                  <c:v>38.6</c:v>
                </c:pt>
                <c:pt idx="987">
                  <c:v>38.700000000000003</c:v>
                </c:pt>
                <c:pt idx="988">
                  <c:v>38.799999999999997</c:v>
                </c:pt>
                <c:pt idx="989">
                  <c:v>38.9</c:v>
                </c:pt>
                <c:pt idx="990">
                  <c:v>39</c:v>
                </c:pt>
                <c:pt idx="991">
                  <c:v>39.1</c:v>
                </c:pt>
                <c:pt idx="992">
                  <c:v>39.200000000000003</c:v>
                </c:pt>
                <c:pt idx="993">
                  <c:v>39.299999999999997</c:v>
                </c:pt>
                <c:pt idx="994">
                  <c:v>39.4</c:v>
                </c:pt>
                <c:pt idx="995">
                  <c:v>39.5</c:v>
                </c:pt>
                <c:pt idx="996">
                  <c:v>39.6</c:v>
                </c:pt>
                <c:pt idx="997">
                  <c:v>39.700000000000003</c:v>
                </c:pt>
                <c:pt idx="998">
                  <c:v>39.799999999999997</c:v>
                </c:pt>
                <c:pt idx="999">
                  <c:v>39.9</c:v>
                </c:pt>
                <c:pt idx="1000">
                  <c:v>40</c:v>
                </c:pt>
                <c:pt idx="1001">
                  <c:v>40.1</c:v>
                </c:pt>
                <c:pt idx="1002">
                  <c:v>40.200000000000003</c:v>
                </c:pt>
                <c:pt idx="1003">
                  <c:v>40.299999999999997</c:v>
                </c:pt>
                <c:pt idx="1004">
                  <c:v>40.4</c:v>
                </c:pt>
                <c:pt idx="1005">
                  <c:v>40.5</c:v>
                </c:pt>
                <c:pt idx="1006">
                  <c:v>40.6</c:v>
                </c:pt>
                <c:pt idx="1007">
                  <c:v>40.700000000000003</c:v>
                </c:pt>
                <c:pt idx="1008">
                  <c:v>40.799999999999997</c:v>
                </c:pt>
                <c:pt idx="1009">
                  <c:v>40.9</c:v>
                </c:pt>
                <c:pt idx="1010">
                  <c:v>41</c:v>
                </c:pt>
                <c:pt idx="1011">
                  <c:v>41.1</c:v>
                </c:pt>
                <c:pt idx="1012">
                  <c:v>41.2</c:v>
                </c:pt>
                <c:pt idx="1013">
                  <c:v>41.3</c:v>
                </c:pt>
                <c:pt idx="1014">
                  <c:v>41.4</c:v>
                </c:pt>
                <c:pt idx="1015">
                  <c:v>41.5</c:v>
                </c:pt>
                <c:pt idx="1016">
                  <c:v>41.6</c:v>
                </c:pt>
                <c:pt idx="1017">
                  <c:v>41.7</c:v>
                </c:pt>
                <c:pt idx="1018">
                  <c:v>41.8</c:v>
                </c:pt>
                <c:pt idx="1019">
                  <c:v>41.9</c:v>
                </c:pt>
                <c:pt idx="1020">
                  <c:v>42</c:v>
                </c:pt>
                <c:pt idx="1021">
                  <c:v>42.1</c:v>
                </c:pt>
                <c:pt idx="1022">
                  <c:v>42.2</c:v>
                </c:pt>
                <c:pt idx="1023">
                  <c:v>42.3</c:v>
                </c:pt>
                <c:pt idx="1024">
                  <c:v>42.4</c:v>
                </c:pt>
                <c:pt idx="1025">
                  <c:v>42.5</c:v>
                </c:pt>
                <c:pt idx="1026">
                  <c:v>42.6</c:v>
                </c:pt>
                <c:pt idx="1027">
                  <c:v>42.7</c:v>
                </c:pt>
                <c:pt idx="1028">
                  <c:v>42.8</c:v>
                </c:pt>
                <c:pt idx="1029">
                  <c:v>42.9</c:v>
                </c:pt>
                <c:pt idx="1030">
                  <c:v>43</c:v>
                </c:pt>
                <c:pt idx="1031">
                  <c:v>43.1</c:v>
                </c:pt>
                <c:pt idx="1032">
                  <c:v>43.2</c:v>
                </c:pt>
                <c:pt idx="1033">
                  <c:v>43.3</c:v>
                </c:pt>
                <c:pt idx="1034">
                  <c:v>43.4</c:v>
                </c:pt>
                <c:pt idx="1035">
                  <c:v>43.5</c:v>
                </c:pt>
                <c:pt idx="1036">
                  <c:v>43.6</c:v>
                </c:pt>
                <c:pt idx="1037">
                  <c:v>43.7</c:v>
                </c:pt>
                <c:pt idx="1038">
                  <c:v>43.8</c:v>
                </c:pt>
                <c:pt idx="1039">
                  <c:v>43.9</c:v>
                </c:pt>
                <c:pt idx="1040">
                  <c:v>44</c:v>
                </c:pt>
                <c:pt idx="1041">
                  <c:v>44.1</c:v>
                </c:pt>
                <c:pt idx="1042">
                  <c:v>44.2</c:v>
                </c:pt>
                <c:pt idx="1043">
                  <c:v>44.3</c:v>
                </c:pt>
                <c:pt idx="1044">
                  <c:v>44.4</c:v>
                </c:pt>
                <c:pt idx="1045">
                  <c:v>44.5</c:v>
                </c:pt>
                <c:pt idx="1046">
                  <c:v>44.6</c:v>
                </c:pt>
                <c:pt idx="1047">
                  <c:v>44.7</c:v>
                </c:pt>
                <c:pt idx="1048">
                  <c:v>44.8</c:v>
                </c:pt>
                <c:pt idx="1049">
                  <c:v>44.9</c:v>
                </c:pt>
                <c:pt idx="1050">
                  <c:v>45</c:v>
                </c:pt>
                <c:pt idx="1051">
                  <c:v>45.1</c:v>
                </c:pt>
                <c:pt idx="1052">
                  <c:v>45.2</c:v>
                </c:pt>
                <c:pt idx="1053">
                  <c:v>45.3</c:v>
                </c:pt>
                <c:pt idx="1054">
                  <c:v>45.4</c:v>
                </c:pt>
                <c:pt idx="1055">
                  <c:v>45.5</c:v>
                </c:pt>
                <c:pt idx="1056">
                  <c:v>45.6</c:v>
                </c:pt>
                <c:pt idx="1057">
                  <c:v>45.7</c:v>
                </c:pt>
                <c:pt idx="1058">
                  <c:v>45.8</c:v>
                </c:pt>
                <c:pt idx="1059">
                  <c:v>45.9</c:v>
                </c:pt>
                <c:pt idx="1060">
                  <c:v>46</c:v>
                </c:pt>
                <c:pt idx="1061">
                  <c:v>46.1</c:v>
                </c:pt>
                <c:pt idx="1062">
                  <c:v>46.2</c:v>
                </c:pt>
                <c:pt idx="1063">
                  <c:v>46.3</c:v>
                </c:pt>
                <c:pt idx="1064">
                  <c:v>46.4</c:v>
                </c:pt>
                <c:pt idx="1065">
                  <c:v>46.5</c:v>
                </c:pt>
                <c:pt idx="1066">
                  <c:v>46.6</c:v>
                </c:pt>
                <c:pt idx="1067">
                  <c:v>46.7</c:v>
                </c:pt>
                <c:pt idx="1068">
                  <c:v>46.8</c:v>
                </c:pt>
                <c:pt idx="1069">
                  <c:v>46.9</c:v>
                </c:pt>
                <c:pt idx="1070">
                  <c:v>47</c:v>
                </c:pt>
                <c:pt idx="1071">
                  <c:v>47.1</c:v>
                </c:pt>
                <c:pt idx="1072">
                  <c:v>47.2</c:v>
                </c:pt>
                <c:pt idx="1073">
                  <c:v>47.3</c:v>
                </c:pt>
                <c:pt idx="1074">
                  <c:v>47.4</c:v>
                </c:pt>
                <c:pt idx="1075">
                  <c:v>47.5</c:v>
                </c:pt>
                <c:pt idx="1076">
                  <c:v>47.6</c:v>
                </c:pt>
                <c:pt idx="1077">
                  <c:v>47.7</c:v>
                </c:pt>
                <c:pt idx="1078">
                  <c:v>47.8</c:v>
                </c:pt>
                <c:pt idx="1079">
                  <c:v>47.9</c:v>
                </c:pt>
                <c:pt idx="1080">
                  <c:v>48</c:v>
                </c:pt>
                <c:pt idx="1081">
                  <c:v>48.1</c:v>
                </c:pt>
                <c:pt idx="1082">
                  <c:v>48.2</c:v>
                </c:pt>
                <c:pt idx="1083">
                  <c:v>48.3</c:v>
                </c:pt>
                <c:pt idx="1084">
                  <c:v>48.4</c:v>
                </c:pt>
                <c:pt idx="1085">
                  <c:v>48.5</c:v>
                </c:pt>
                <c:pt idx="1086">
                  <c:v>48.6</c:v>
                </c:pt>
                <c:pt idx="1087">
                  <c:v>48.7</c:v>
                </c:pt>
                <c:pt idx="1088">
                  <c:v>48.8</c:v>
                </c:pt>
                <c:pt idx="1089">
                  <c:v>48.9</c:v>
                </c:pt>
                <c:pt idx="1090">
                  <c:v>49</c:v>
                </c:pt>
                <c:pt idx="1091">
                  <c:v>49.1</c:v>
                </c:pt>
                <c:pt idx="1092">
                  <c:v>49.2</c:v>
                </c:pt>
                <c:pt idx="1093">
                  <c:v>49.3</c:v>
                </c:pt>
                <c:pt idx="1094">
                  <c:v>49.4</c:v>
                </c:pt>
                <c:pt idx="1095">
                  <c:v>49.5</c:v>
                </c:pt>
                <c:pt idx="1096">
                  <c:v>49.6</c:v>
                </c:pt>
                <c:pt idx="1097">
                  <c:v>49.7</c:v>
                </c:pt>
                <c:pt idx="1098">
                  <c:v>49.8</c:v>
                </c:pt>
                <c:pt idx="1099">
                  <c:v>49.9</c:v>
                </c:pt>
                <c:pt idx="1100">
                  <c:v>50</c:v>
                </c:pt>
                <c:pt idx="1101">
                  <c:v>50.1</c:v>
                </c:pt>
                <c:pt idx="1102">
                  <c:v>50.2</c:v>
                </c:pt>
                <c:pt idx="1103">
                  <c:v>50.3</c:v>
                </c:pt>
                <c:pt idx="1104">
                  <c:v>50.4</c:v>
                </c:pt>
                <c:pt idx="1105">
                  <c:v>50.5</c:v>
                </c:pt>
                <c:pt idx="1106">
                  <c:v>50.6</c:v>
                </c:pt>
                <c:pt idx="1107">
                  <c:v>50.7</c:v>
                </c:pt>
                <c:pt idx="1108">
                  <c:v>50.8</c:v>
                </c:pt>
                <c:pt idx="1109">
                  <c:v>50.9</c:v>
                </c:pt>
                <c:pt idx="1110">
                  <c:v>51</c:v>
                </c:pt>
                <c:pt idx="1111">
                  <c:v>51.1</c:v>
                </c:pt>
                <c:pt idx="1112">
                  <c:v>51.2</c:v>
                </c:pt>
                <c:pt idx="1113">
                  <c:v>51.3</c:v>
                </c:pt>
                <c:pt idx="1114">
                  <c:v>51.4</c:v>
                </c:pt>
                <c:pt idx="1115">
                  <c:v>51.5</c:v>
                </c:pt>
                <c:pt idx="1116">
                  <c:v>51.6</c:v>
                </c:pt>
                <c:pt idx="1117">
                  <c:v>51.7</c:v>
                </c:pt>
                <c:pt idx="1118">
                  <c:v>51.8</c:v>
                </c:pt>
                <c:pt idx="1119">
                  <c:v>51.9</c:v>
                </c:pt>
                <c:pt idx="1120">
                  <c:v>52</c:v>
                </c:pt>
                <c:pt idx="1121">
                  <c:v>52.1</c:v>
                </c:pt>
                <c:pt idx="1122">
                  <c:v>52.2</c:v>
                </c:pt>
                <c:pt idx="1123">
                  <c:v>52.3</c:v>
                </c:pt>
                <c:pt idx="1124">
                  <c:v>52.4</c:v>
                </c:pt>
                <c:pt idx="1125">
                  <c:v>52.5</c:v>
                </c:pt>
                <c:pt idx="1126">
                  <c:v>52.6</c:v>
                </c:pt>
                <c:pt idx="1127">
                  <c:v>52.7</c:v>
                </c:pt>
                <c:pt idx="1128">
                  <c:v>52.8</c:v>
                </c:pt>
                <c:pt idx="1129">
                  <c:v>52.9</c:v>
                </c:pt>
                <c:pt idx="1130">
                  <c:v>53</c:v>
                </c:pt>
                <c:pt idx="1131">
                  <c:v>53.1</c:v>
                </c:pt>
                <c:pt idx="1132">
                  <c:v>53.2</c:v>
                </c:pt>
                <c:pt idx="1133">
                  <c:v>53.3</c:v>
                </c:pt>
                <c:pt idx="1134">
                  <c:v>53.4</c:v>
                </c:pt>
                <c:pt idx="1135">
                  <c:v>53.5</c:v>
                </c:pt>
                <c:pt idx="1136">
                  <c:v>53.6</c:v>
                </c:pt>
                <c:pt idx="1137">
                  <c:v>53.7</c:v>
                </c:pt>
                <c:pt idx="1138">
                  <c:v>53.8</c:v>
                </c:pt>
                <c:pt idx="1139">
                  <c:v>53.9</c:v>
                </c:pt>
                <c:pt idx="1140">
                  <c:v>54</c:v>
                </c:pt>
                <c:pt idx="1141">
                  <c:v>54.1</c:v>
                </c:pt>
                <c:pt idx="1142">
                  <c:v>54.2</c:v>
                </c:pt>
                <c:pt idx="1143">
                  <c:v>54.3</c:v>
                </c:pt>
                <c:pt idx="1144">
                  <c:v>54.4</c:v>
                </c:pt>
                <c:pt idx="1145">
                  <c:v>54.5</c:v>
                </c:pt>
                <c:pt idx="1146">
                  <c:v>54.6</c:v>
                </c:pt>
                <c:pt idx="1147">
                  <c:v>54.7</c:v>
                </c:pt>
                <c:pt idx="1148">
                  <c:v>54.8</c:v>
                </c:pt>
                <c:pt idx="1149">
                  <c:v>54.9</c:v>
                </c:pt>
                <c:pt idx="1150">
                  <c:v>55</c:v>
                </c:pt>
                <c:pt idx="1151">
                  <c:v>55.1</c:v>
                </c:pt>
                <c:pt idx="1152">
                  <c:v>55.2</c:v>
                </c:pt>
                <c:pt idx="1153">
                  <c:v>55.3</c:v>
                </c:pt>
                <c:pt idx="1154">
                  <c:v>55.4</c:v>
                </c:pt>
                <c:pt idx="1155">
                  <c:v>55.5</c:v>
                </c:pt>
                <c:pt idx="1156">
                  <c:v>55.6</c:v>
                </c:pt>
                <c:pt idx="1157">
                  <c:v>55.7</c:v>
                </c:pt>
                <c:pt idx="1158">
                  <c:v>55.8</c:v>
                </c:pt>
                <c:pt idx="1159">
                  <c:v>55.9</c:v>
                </c:pt>
                <c:pt idx="1160">
                  <c:v>56</c:v>
                </c:pt>
                <c:pt idx="1161">
                  <c:v>56.1</c:v>
                </c:pt>
                <c:pt idx="1162">
                  <c:v>56.2</c:v>
                </c:pt>
                <c:pt idx="1163">
                  <c:v>56.3</c:v>
                </c:pt>
                <c:pt idx="1164">
                  <c:v>56.4</c:v>
                </c:pt>
                <c:pt idx="1165">
                  <c:v>56.5</c:v>
                </c:pt>
                <c:pt idx="1166">
                  <c:v>56.6</c:v>
                </c:pt>
                <c:pt idx="1167">
                  <c:v>56.7</c:v>
                </c:pt>
                <c:pt idx="1168">
                  <c:v>56.8</c:v>
                </c:pt>
                <c:pt idx="1169">
                  <c:v>56.9</c:v>
                </c:pt>
                <c:pt idx="1170">
                  <c:v>57</c:v>
                </c:pt>
                <c:pt idx="1171">
                  <c:v>57.1</c:v>
                </c:pt>
                <c:pt idx="1172">
                  <c:v>57.2</c:v>
                </c:pt>
                <c:pt idx="1173">
                  <c:v>57.3</c:v>
                </c:pt>
                <c:pt idx="1174">
                  <c:v>57.4</c:v>
                </c:pt>
                <c:pt idx="1175">
                  <c:v>57.5</c:v>
                </c:pt>
                <c:pt idx="1176">
                  <c:v>57.6</c:v>
                </c:pt>
                <c:pt idx="1177">
                  <c:v>57.7</c:v>
                </c:pt>
                <c:pt idx="1178">
                  <c:v>57.8</c:v>
                </c:pt>
                <c:pt idx="1179">
                  <c:v>57.9</c:v>
                </c:pt>
                <c:pt idx="1180">
                  <c:v>58</c:v>
                </c:pt>
                <c:pt idx="1181">
                  <c:v>58.1</c:v>
                </c:pt>
                <c:pt idx="1182">
                  <c:v>58.2</c:v>
                </c:pt>
                <c:pt idx="1183">
                  <c:v>58.3</c:v>
                </c:pt>
                <c:pt idx="1184">
                  <c:v>58.4</c:v>
                </c:pt>
                <c:pt idx="1185">
                  <c:v>58.5</c:v>
                </c:pt>
                <c:pt idx="1186">
                  <c:v>58.6</c:v>
                </c:pt>
                <c:pt idx="1187">
                  <c:v>58.7</c:v>
                </c:pt>
                <c:pt idx="1188">
                  <c:v>58.8</c:v>
                </c:pt>
                <c:pt idx="1189">
                  <c:v>58.9</c:v>
                </c:pt>
                <c:pt idx="1190">
                  <c:v>59</c:v>
                </c:pt>
                <c:pt idx="1191">
                  <c:v>59.1</c:v>
                </c:pt>
                <c:pt idx="1192">
                  <c:v>59.2</c:v>
                </c:pt>
                <c:pt idx="1193">
                  <c:v>59.3</c:v>
                </c:pt>
                <c:pt idx="1194">
                  <c:v>59.4</c:v>
                </c:pt>
                <c:pt idx="1195">
                  <c:v>59.5</c:v>
                </c:pt>
                <c:pt idx="1196">
                  <c:v>59.6</c:v>
                </c:pt>
                <c:pt idx="1197">
                  <c:v>59.7</c:v>
                </c:pt>
                <c:pt idx="1198">
                  <c:v>59.8</c:v>
                </c:pt>
                <c:pt idx="1199">
                  <c:v>59.9</c:v>
                </c:pt>
                <c:pt idx="1200">
                  <c:v>60</c:v>
                </c:pt>
              </c:numCache>
            </c:numRef>
          </c:cat>
          <c:val>
            <c:numRef>
              <c:f>'CP Elevation = 0 Scaled'!$I$3:$I$1203</c:f>
              <c:numCache>
                <c:formatCode>General</c:formatCode>
                <c:ptCount val="1201"/>
                <c:pt idx="0">
                  <c:v>3.304000000000002</c:v>
                </c:pt>
                <c:pt idx="1">
                  <c:v>3.218</c:v>
                </c:pt>
                <c:pt idx="2">
                  <c:v>3.1460000000000008</c:v>
                </c:pt>
                <c:pt idx="3">
                  <c:v>3.0810000000000031</c:v>
                </c:pt>
                <c:pt idx="4">
                  <c:v>3.0410000000000004</c:v>
                </c:pt>
                <c:pt idx="5">
                  <c:v>3.0160000000000018</c:v>
                </c:pt>
                <c:pt idx="6">
                  <c:v>3.0060000000000002</c:v>
                </c:pt>
                <c:pt idx="7">
                  <c:v>3.0130000000000017</c:v>
                </c:pt>
                <c:pt idx="8">
                  <c:v>3.0120000000000005</c:v>
                </c:pt>
                <c:pt idx="9">
                  <c:v>3.0130000000000017</c:v>
                </c:pt>
                <c:pt idx="10">
                  <c:v>3</c:v>
                </c:pt>
                <c:pt idx="11">
                  <c:v>2.9660000000000011</c:v>
                </c:pt>
                <c:pt idx="12">
                  <c:v>2.9160000000000004</c:v>
                </c:pt>
                <c:pt idx="13">
                  <c:v>2.828000000000003</c:v>
                </c:pt>
                <c:pt idx="14">
                  <c:v>2.7200000000000024</c:v>
                </c:pt>
                <c:pt idx="15">
                  <c:v>2.5870000000000033</c:v>
                </c:pt>
                <c:pt idx="16">
                  <c:v>2.429000000000002</c:v>
                </c:pt>
                <c:pt idx="17">
                  <c:v>2.2640000000000029</c:v>
                </c:pt>
                <c:pt idx="18">
                  <c:v>2.0790000000000006</c:v>
                </c:pt>
                <c:pt idx="19">
                  <c:v>1.8980000000000032</c:v>
                </c:pt>
                <c:pt idx="20">
                  <c:v>1.718</c:v>
                </c:pt>
                <c:pt idx="21">
                  <c:v>1.5360000000000014</c:v>
                </c:pt>
                <c:pt idx="22">
                  <c:v>1.3660000000000032</c:v>
                </c:pt>
                <c:pt idx="23">
                  <c:v>1.1800000000000033</c:v>
                </c:pt>
                <c:pt idx="24">
                  <c:v>0.99200000000000088</c:v>
                </c:pt>
                <c:pt idx="25">
                  <c:v>0.77900000000000347</c:v>
                </c:pt>
                <c:pt idx="26">
                  <c:v>0.53100000000000236</c:v>
                </c:pt>
                <c:pt idx="27">
                  <c:v>0.24600000000000222</c:v>
                </c:pt>
                <c:pt idx="28">
                  <c:v>-0.10899999999999821</c:v>
                </c:pt>
                <c:pt idx="29">
                  <c:v>-0.51699999999999946</c:v>
                </c:pt>
                <c:pt idx="30">
                  <c:v>-1.0029999999999966</c:v>
                </c:pt>
                <c:pt idx="31">
                  <c:v>-1.5559999999999974</c:v>
                </c:pt>
                <c:pt idx="32">
                  <c:v>-2.1629999999999967</c:v>
                </c:pt>
                <c:pt idx="33">
                  <c:v>-2.8219999999999992</c:v>
                </c:pt>
                <c:pt idx="34">
                  <c:v>-3.4659999999999975</c:v>
                </c:pt>
                <c:pt idx="35">
                  <c:v>-4.0779999999999994</c:v>
                </c:pt>
                <c:pt idx="36">
                  <c:v>-4.5599999999999987</c:v>
                </c:pt>
                <c:pt idx="37">
                  <c:v>-4.8679999999999986</c:v>
                </c:pt>
                <c:pt idx="38">
                  <c:v>-4.9709999999999965</c:v>
                </c:pt>
                <c:pt idx="39">
                  <c:v>-4.8629999999999995</c:v>
                </c:pt>
                <c:pt idx="40">
                  <c:v>-4.625</c:v>
                </c:pt>
                <c:pt idx="41">
                  <c:v>-4.2709999999999972</c:v>
                </c:pt>
                <c:pt idx="42">
                  <c:v>-3.8879999999999981</c:v>
                </c:pt>
                <c:pt idx="43">
                  <c:v>-3.4699999999999989</c:v>
                </c:pt>
                <c:pt idx="44">
                  <c:v>-3.0429999999999993</c:v>
                </c:pt>
                <c:pt idx="45">
                  <c:v>-2.602999999999998</c:v>
                </c:pt>
                <c:pt idx="46">
                  <c:v>-2.1309999999999967</c:v>
                </c:pt>
                <c:pt idx="47">
                  <c:v>-1.6409999999999982</c:v>
                </c:pt>
                <c:pt idx="48">
                  <c:v>-1.1059999999999981</c:v>
                </c:pt>
                <c:pt idx="49">
                  <c:v>-0.5589999999999975</c:v>
                </c:pt>
                <c:pt idx="50">
                  <c:v>9.0000000000003411E-3</c:v>
                </c:pt>
                <c:pt idx="51">
                  <c:v>0.56800000000000139</c:v>
                </c:pt>
                <c:pt idx="52">
                  <c:v>1.1050000000000004</c:v>
                </c:pt>
                <c:pt idx="53">
                  <c:v>1.6070000000000029</c:v>
                </c:pt>
                <c:pt idx="54">
                  <c:v>2.0530000000000008</c:v>
                </c:pt>
                <c:pt idx="55">
                  <c:v>2.4490000000000016</c:v>
                </c:pt>
                <c:pt idx="56">
                  <c:v>2.7710000000000008</c:v>
                </c:pt>
                <c:pt idx="57">
                  <c:v>3.0410000000000004</c:v>
                </c:pt>
                <c:pt idx="58">
                  <c:v>3.2420000000000009</c:v>
                </c:pt>
                <c:pt idx="59">
                  <c:v>3.3940000000000019</c:v>
                </c:pt>
                <c:pt idx="60">
                  <c:v>3.4990000000000023</c:v>
                </c:pt>
                <c:pt idx="61">
                  <c:v>3.5690000000000026</c:v>
                </c:pt>
                <c:pt idx="62">
                  <c:v>3.6210000000000022</c:v>
                </c:pt>
                <c:pt idx="63">
                  <c:v>3.6620000000000026</c:v>
                </c:pt>
                <c:pt idx="64">
                  <c:v>3.7140000000000022</c:v>
                </c:pt>
                <c:pt idx="65">
                  <c:v>3.7740000000000009</c:v>
                </c:pt>
                <c:pt idx="66">
                  <c:v>3.8630000000000031</c:v>
                </c:pt>
                <c:pt idx="67">
                  <c:v>3.9650000000000034</c:v>
                </c:pt>
                <c:pt idx="68">
                  <c:v>4.0900000000000034</c:v>
                </c:pt>
                <c:pt idx="69">
                  <c:v>4.2200000000000024</c:v>
                </c:pt>
                <c:pt idx="70">
                  <c:v>4.3520000000000003</c:v>
                </c:pt>
                <c:pt idx="71">
                  <c:v>4.4730000000000025</c:v>
                </c:pt>
                <c:pt idx="72">
                  <c:v>4.5770000000000017</c:v>
                </c:pt>
                <c:pt idx="73">
                  <c:v>4.66</c:v>
                </c:pt>
                <c:pt idx="74">
                  <c:v>4.7150000000000034</c:v>
                </c:pt>
                <c:pt idx="75">
                  <c:v>4.75</c:v>
                </c:pt>
                <c:pt idx="76">
                  <c:v>4.7570000000000014</c:v>
                </c:pt>
                <c:pt idx="77">
                  <c:v>4.7530000000000001</c:v>
                </c:pt>
                <c:pt idx="78">
                  <c:v>4.7310000000000016</c:v>
                </c:pt>
                <c:pt idx="79">
                  <c:v>4.7070000000000007</c:v>
                </c:pt>
                <c:pt idx="80">
                  <c:v>4.6760000000000019</c:v>
                </c:pt>
                <c:pt idx="81">
                  <c:v>4.6490000000000009</c:v>
                </c:pt>
                <c:pt idx="82">
                  <c:v>4.6190000000000033</c:v>
                </c:pt>
                <c:pt idx="83">
                  <c:v>4.5890000000000022</c:v>
                </c:pt>
                <c:pt idx="84">
                  <c:v>4.5520000000000032</c:v>
                </c:pt>
                <c:pt idx="85">
                  <c:v>4.5050000000000026</c:v>
                </c:pt>
                <c:pt idx="86">
                  <c:v>4.4400000000000013</c:v>
                </c:pt>
                <c:pt idx="87">
                  <c:v>4.3530000000000015</c:v>
                </c:pt>
                <c:pt idx="88">
                  <c:v>4.2390000000000008</c:v>
                </c:pt>
                <c:pt idx="89">
                  <c:v>4.0950000000000024</c:v>
                </c:pt>
                <c:pt idx="90">
                  <c:v>3.924000000000003</c:v>
                </c:pt>
                <c:pt idx="91">
                  <c:v>3.7230000000000025</c:v>
                </c:pt>
                <c:pt idx="92">
                  <c:v>3.5010000000000012</c:v>
                </c:pt>
                <c:pt idx="93">
                  <c:v>3.2590000000000003</c:v>
                </c:pt>
                <c:pt idx="94">
                  <c:v>3.0080000000000027</c:v>
                </c:pt>
                <c:pt idx="95">
                  <c:v>2.7510000000000012</c:v>
                </c:pt>
                <c:pt idx="96">
                  <c:v>2.4980000000000011</c:v>
                </c:pt>
                <c:pt idx="97">
                  <c:v>2.25</c:v>
                </c:pt>
                <c:pt idx="98">
                  <c:v>2.0130000000000017</c:v>
                </c:pt>
                <c:pt idx="99">
                  <c:v>1.782</c:v>
                </c:pt>
                <c:pt idx="100">
                  <c:v>1.5550000000000033</c:v>
                </c:pt>
                <c:pt idx="101">
                  <c:v>1.3230000000000004</c:v>
                </c:pt>
                <c:pt idx="102">
                  <c:v>1.0800000000000018</c:v>
                </c:pt>
                <c:pt idx="103">
                  <c:v>0.81500000000000128</c:v>
                </c:pt>
                <c:pt idx="104">
                  <c:v>0.52400000000000091</c:v>
                </c:pt>
                <c:pt idx="105">
                  <c:v>0.19700000000000273</c:v>
                </c:pt>
                <c:pt idx="106">
                  <c:v>-0.16399999999999793</c:v>
                </c:pt>
                <c:pt idx="107">
                  <c:v>-0.56499999999999773</c:v>
                </c:pt>
                <c:pt idx="108">
                  <c:v>-0.99499999999999744</c:v>
                </c:pt>
                <c:pt idx="109">
                  <c:v>-1.4529999999999994</c:v>
                </c:pt>
                <c:pt idx="110">
                  <c:v>-1.9179999999999993</c:v>
                </c:pt>
                <c:pt idx="111">
                  <c:v>-2.384999999999998</c:v>
                </c:pt>
                <c:pt idx="112">
                  <c:v>-2.8299999999999983</c:v>
                </c:pt>
                <c:pt idx="113">
                  <c:v>-3.2519999999999989</c:v>
                </c:pt>
                <c:pt idx="114">
                  <c:v>-3.634999999999998</c:v>
                </c:pt>
                <c:pt idx="115">
                  <c:v>-3.9989999999999988</c:v>
                </c:pt>
                <c:pt idx="116">
                  <c:v>-4.3379999999999974</c:v>
                </c:pt>
                <c:pt idx="117">
                  <c:v>-4.6839999999999975</c:v>
                </c:pt>
                <c:pt idx="118">
                  <c:v>-5.0229999999999997</c:v>
                </c:pt>
                <c:pt idx="119">
                  <c:v>-5.3689999999999998</c:v>
                </c:pt>
                <c:pt idx="120">
                  <c:v>-5.6709999999999994</c:v>
                </c:pt>
                <c:pt idx="121">
                  <c:v>-5.889999999999997</c:v>
                </c:pt>
                <c:pt idx="122">
                  <c:v>-5.9259999999999984</c:v>
                </c:pt>
                <c:pt idx="123">
                  <c:v>-5.7269999999999968</c:v>
                </c:pt>
                <c:pt idx="124">
                  <c:v>-5.2579999999999991</c:v>
                </c:pt>
                <c:pt idx="125">
                  <c:v>-4.5779999999999994</c:v>
                </c:pt>
                <c:pt idx="126">
                  <c:v>-3.7609999999999992</c:v>
                </c:pt>
                <c:pt idx="127">
                  <c:v>-2.9039999999999999</c:v>
                </c:pt>
                <c:pt idx="128">
                  <c:v>-2.0629999999999988</c:v>
                </c:pt>
                <c:pt idx="129">
                  <c:v>-1.2809999999999988</c:v>
                </c:pt>
                <c:pt idx="130">
                  <c:v>-0.56899999999999906</c:v>
                </c:pt>
                <c:pt idx="131">
                  <c:v>6.8000000000001393E-2</c:v>
                </c:pt>
                <c:pt idx="132">
                  <c:v>0.63700000000000045</c:v>
                </c:pt>
                <c:pt idx="133">
                  <c:v>1.152000000000001</c:v>
                </c:pt>
                <c:pt idx="134">
                  <c:v>1.625</c:v>
                </c:pt>
                <c:pt idx="135">
                  <c:v>2.0700000000000003</c:v>
                </c:pt>
                <c:pt idx="136">
                  <c:v>2.4940000000000033</c:v>
                </c:pt>
                <c:pt idx="137">
                  <c:v>2.907</c:v>
                </c:pt>
                <c:pt idx="138">
                  <c:v>3.3010000000000019</c:v>
                </c:pt>
                <c:pt idx="139">
                  <c:v>3.6810000000000009</c:v>
                </c:pt>
                <c:pt idx="140">
                  <c:v>4.0290000000000035</c:v>
                </c:pt>
                <c:pt idx="141">
                  <c:v>4.3480000000000025</c:v>
                </c:pt>
                <c:pt idx="142">
                  <c:v>4.6170000000000009</c:v>
                </c:pt>
                <c:pt idx="143">
                  <c:v>4.843</c:v>
                </c:pt>
                <c:pt idx="144">
                  <c:v>5.0100000000000016</c:v>
                </c:pt>
                <c:pt idx="145">
                  <c:v>5.1270000000000024</c:v>
                </c:pt>
                <c:pt idx="146">
                  <c:v>5.1890000000000001</c:v>
                </c:pt>
                <c:pt idx="147">
                  <c:v>5.2070000000000007</c:v>
                </c:pt>
                <c:pt idx="148">
                  <c:v>5.1840000000000011</c:v>
                </c:pt>
                <c:pt idx="149">
                  <c:v>5.1320000000000014</c:v>
                </c:pt>
                <c:pt idx="150">
                  <c:v>5.0580000000000034</c:v>
                </c:pt>
                <c:pt idx="151">
                  <c:v>4.9710000000000001</c:v>
                </c:pt>
                <c:pt idx="152">
                  <c:v>4.8780000000000001</c:v>
                </c:pt>
                <c:pt idx="153">
                  <c:v>4.7780000000000022</c:v>
                </c:pt>
                <c:pt idx="154">
                  <c:v>4.6760000000000019</c:v>
                </c:pt>
                <c:pt idx="155">
                  <c:v>4.5620000000000012</c:v>
                </c:pt>
                <c:pt idx="156">
                  <c:v>4.4370000000000012</c:v>
                </c:pt>
                <c:pt idx="157">
                  <c:v>4.2890000000000015</c:v>
                </c:pt>
                <c:pt idx="158">
                  <c:v>4.1180000000000021</c:v>
                </c:pt>
                <c:pt idx="159">
                  <c:v>3.9180000000000028</c:v>
                </c:pt>
                <c:pt idx="160">
                  <c:v>3.6920000000000002</c:v>
                </c:pt>
                <c:pt idx="161">
                  <c:v>3.4430000000000014</c:v>
                </c:pt>
                <c:pt idx="162">
                  <c:v>3.1800000000000033</c:v>
                </c:pt>
                <c:pt idx="163">
                  <c:v>2.9130000000000003</c:v>
                </c:pt>
                <c:pt idx="164">
                  <c:v>2.6580000000000013</c:v>
                </c:pt>
                <c:pt idx="165">
                  <c:v>2.4260000000000019</c:v>
                </c:pt>
                <c:pt idx="166">
                  <c:v>2.2360000000000007</c:v>
                </c:pt>
                <c:pt idx="167">
                  <c:v>2.0950000000000024</c:v>
                </c:pt>
                <c:pt idx="168">
                  <c:v>2.0130000000000017</c:v>
                </c:pt>
                <c:pt idx="169">
                  <c:v>1.9920000000000009</c:v>
                </c:pt>
                <c:pt idx="170">
                  <c:v>2.0290000000000035</c:v>
                </c:pt>
                <c:pt idx="171">
                  <c:v>2.1180000000000021</c:v>
                </c:pt>
                <c:pt idx="172">
                  <c:v>2.2480000000000011</c:v>
                </c:pt>
                <c:pt idx="173">
                  <c:v>2.4080000000000013</c:v>
                </c:pt>
                <c:pt idx="174">
                  <c:v>2.5840000000000032</c:v>
                </c:pt>
                <c:pt idx="175">
                  <c:v>2.7640000000000029</c:v>
                </c:pt>
                <c:pt idx="176">
                  <c:v>2.9370000000000012</c:v>
                </c:pt>
                <c:pt idx="177">
                  <c:v>3.0940000000000012</c:v>
                </c:pt>
                <c:pt idx="178">
                  <c:v>3.2300000000000004</c:v>
                </c:pt>
                <c:pt idx="179">
                  <c:v>3.343</c:v>
                </c:pt>
                <c:pt idx="180">
                  <c:v>3.4300000000000033</c:v>
                </c:pt>
                <c:pt idx="181">
                  <c:v>3.4940000000000033</c:v>
                </c:pt>
                <c:pt idx="182">
                  <c:v>3.5330000000000013</c:v>
                </c:pt>
                <c:pt idx="183">
                  <c:v>3.5520000000000032</c:v>
                </c:pt>
                <c:pt idx="184">
                  <c:v>3.5450000000000017</c:v>
                </c:pt>
                <c:pt idx="185">
                  <c:v>3.5110000000000028</c:v>
                </c:pt>
                <c:pt idx="186">
                  <c:v>3.4440000000000026</c:v>
                </c:pt>
                <c:pt idx="187">
                  <c:v>3.3350000000000009</c:v>
                </c:pt>
                <c:pt idx="188">
                  <c:v>3.179000000000002</c:v>
                </c:pt>
                <c:pt idx="189">
                  <c:v>2.9600000000000009</c:v>
                </c:pt>
                <c:pt idx="190">
                  <c:v>2.6780000000000008</c:v>
                </c:pt>
                <c:pt idx="191">
                  <c:v>2.3210000000000015</c:v>
                </c:pt>
                <c:pt idx="192">
                  <c:v>1.8880000000000017</c:v>
                </c:pt>
                <c:pt idx="193">
                  <c:v>1.3770000000000024</c:v>
                </c:pt>
                <c:pt idx="194">
                  <c:v>0.78900000000000148</c:v>
                </c:pt>
                <c:pt idx="195">
                  <c:v>0.13400000000000034</c:v>
                </c:pt>
                <c:pt idx="196">
                  <c:v>-0.57499999999999929</c:v>
                </c:pt>
                <c:pt idx="197">
                  <c:v>-1.3179999999999978</c:v>
                </c:pt>
                <c:pt idx="198">
                  <c:v>-2.0639999999999965</c:v>
                </c:pt>
                <c:pt idx="199">
                  <c:v>-2.7659999999999982</c:v>
                </c:pt>
                <c:pt idx="200">
                  <c:v>-3.3759999999999977</c:v>
                </c:pt>
                <c:pt idx="201">
                  <c:v>-3.8239999999999981</c:v>
                </c:pt>
                <c:pt idx="202">
                  <c:v>-4.0719999999999992</c:v>
                </c:pt>
                <c:pt idx="203">
                  <c:v>-4.0879999999999974</c:v>
                </c:pt>
                <c:pt idx="204">
                  <c:v>-3.9029999999999987</c:v>
                </c:pt>
                <c:pt idx="205">
                  <c:v>-3.5659999999999989</c:v>
                </c:pt>
                <c:pt idx="206">
                  <c:v>-3.1459999999999972</c:v>
                </c:pt>
                <c:pt idx="207">
                  <c:v>-2.7039999999999971</c:v>
                </c:pt>
                <c:pt idx="208">
                  <c:v>-2.2879999999999967</c:v>
                </c:pt>
                <c:pt idx="209">
                  <c:v>-1.9289999999999985</c:v>
                </c:pt>
                <c:pt idx="210">
                  <c:v>-1.6429999999999971</c:v>
                </c:pt>
                <c:pt idx="211">
                  <c:v>-1.4399999999999977</c:v>
                </c:pt>
                <c:pt idx="212">
                  <c:v>-1.3139999999999965</c:v>
                </c:pt>
                <c:pt idx="213">
                  <c:v>-1.2669999999999995</c:v>
                </c:pt>
                <c:pt idx="214">
                  <c:v>-1.282</c:v>
                </c:pt>
                <c:pt idx="215">
                  <c:v>-1.3519999999999968</c:v>
                </c:pt>
                <c:pt idx="216">
                  <c:v>-1.468</c:v>
                </c:pt>
                <c:pt idx="217">
                  <c:v>-1.6209999999999987</c:v>
                </c:pt>
                <c:pt idx="218">
                  <c:v>-1.8139999999999965</c:v>
                </c:pt>
                <c:pt idx="219">
                  <c:v>-2.0429999999999993</c:v>
                </c:pt>
                <c:pt idx="220">
                  <c:v>-2.3119999999999976</c:v>
                </c:pt>
                <c:pt idx="221">
                  <c:v>-2.6189999999999998</c:v>
                </c:pt>
                <c:pt idx="222">
                  <c:v>-2.9539999999999971</c:v>
                </c:pt>
                <c:pt idx="223">
                  <c:v>-3.2959999999999994</c:v>
                </c:pt>
                <c:pt idx="224">
                  <c:v>-3.6039999999999992</c:v>
                </c:pt>
                <c:pt idx="225">
                  <c:v>-3.820999999999998</c:v>
                </c:pt>
                <c:pt idx="226">
                  <c:v>-3.8809999999999967</c:v>
                </c:pt>
                <c:pt idx="227">
                  <c:v>-3.7439999999999998</c:v>
                </c:pt>
                <c:pt idx="228">
                  <c:v>-3.3869999999999969</c:v>
                </c:pt>
                <c:pt idx="229">
                  <c:v>-2.8509999999999991</c:v>
                </c:pt>
                <c:pt idx="230">
                  <c:v>-2.1839999999999975</c:v>
                </c:pt>
                <c:pt idx="231">
                  <c:v>-1.4379999999999988</c:v>
                </c:pt>
                <c:pt idx="232">
                  <c:v>-0.65999999999999659</c:v>
                </c:pt>
                <c:pt idx="233">
                  <c:v>0.12600000000000122</c:v>
                </c:pt>
                <c:pt idx="234">
                  <c:v>0.89700000000000202</c:v>
                </c:pt>
                <c:pt idx="235">
                  <c:v>1.6440000000000019</c:v>
                </c:pt>
                <c:pt idx="236">
                  <c:v>2.3550000000000004</c:v>
                </c:pt>
                <c:pt idx="237">
                  <c:v>3.0240000000000009</c:v>
                </c:pt>
                <c:pt idx="238">
                  <c:v>3.6430000000000007</c:v>
                </c:pt>
                <c:pt idx="239">
                  <c:v>4.2090000000000032</c:v>
                </c:pt>
                <c:pt idx="240">
                  <c:v>4.7190000000000012</c:v>
                </c:pt>
                <c:pt idx="241">
                  <c:v>5.1690000000000005</c:v>
                </c:pt>
                <c:pt idx="242">
                  <c:v>5.5640000000000001</c:v>
                </c:pt>
                <c:pt idx="243">
                  <c:v>5.9040000000000035</c:v>
                </c:pt>
                <c:pt idx="244">
                  <c:v>6.1940000000000026</c:v>
                </c:pt>
                <c:pt idx="245">
                  <c:v>6.4410000000000025</c:v>
                </c:pt>
                <c:pt idx="246">
                  <c:v>6.6480000000000032</c:v>
                </c:pt>
                <c:pt idx="247">
                  <c:v>6.8220000000000027</c:v>
                </c:pt>
                <c:pt idx="248">
                  <c:v>6.9650000000000034</c:v>
                </c:pt>
                <c:pt idx="249">
                  <c:v>7.0800000000000018</c:v>
                </c:pt>
                <c:pt idx="250">
                  <c:v>7.1690000000000005</c:v>
                </c:pt>
                <c:pt idx="251">
                  <c:v>7.23</c:v>
                </c:pt>
                <c:pt idx="252">
                  <c:v>7.2620000000000005</c:v>
                </c:pt>
                <c:pt idx="253">
                  <c:v>7.2650000000000006</c:v>
                </c:pt>
                <c:pt idx="254">
                  <c:v>7.235000000000003</c:v>
                </c:pt>
                <c:pt idx="255">
                  <c:v>7.174000000000003</c:v>
                </c:pt>
                <c:pt idx="256">
                  <c:v>7.0810000000000031</c:v>
                </c:pt>
                <c:pt idx="257">
                  <c:v>6.9570000000000007</c:v>
                </c:pt>
                <c:pt idx="258">
                  <c:v>6.8080000000000034</c:v>
                </c:pt>
                <c:pt idx="259">
                  <c:v>6.6370000000000005</c:v>
                </c:pt>
                <c:pt idx="260">
                  <c:v>6.4490000000000016</c:v>
                </c:pt>
                <c:pt idx="261">
                  <c:v>6.25</c:v>
                </c:pt>
                <c:pt idx="262">
                  <c:v>6.0440000000000005</c:v>
                </c:pt>
                <c:pt idx="263">
                  <c:v>5.8350000000000009</c:v>
                </c:pt>
                <c:pt idx="264">
                  <c:v>5.6260000000000012</c:v>
                </c:pt>
                <c:pt idx="265">
                  <c:v>5.4160000000000004</c:v>
                </c:pt>
                <c:pt idx="266">
                  <c:v>5.2070000000000007</c:v>
                </c:pt>
                <c:pt idx="267">
                  <c:v>4.9990000000000023</c:v>
                </c:pt>
                <c:pt idx="268">
                  <c:v>4.7920000000000016</c:v>
                </c:pt>
                <c:pt idx="269">
                  <c:v>4.5910000000000011</c:v>
                </c:pt>
                <c:pt idx="270">
                  <c:v>4.4010000000000034</c:v>
                </c:pt>
                <c:pt idx="271">
                  <c:v>4.2320000000000029</c:v>
                </c:pt>
                <c:pt idx="272">
                  <c:v>4.0940000000000012</c:v>
                </c:pt>
                <c:pt idx="273">
                  <c:v>4</c:v>
                </c:pt>
                <c:pt idx="274">
                  <c:v>3.9610000000000021</c:v>
                </c:pt>
                <c:pt idx="275">
                  <c:v>3.9860000000000007</c:v>
                </c:pt>
                <c:pt idx="276">
                  <c:v>4.083000000000002</c:v>
                </c:pt>
                <c:pt idx="277">
                  <c:v>4.25</c:v>
                </c:pt>
                <c:pt idx="278">
                  <c:v>4.4820000000000029</c:v>
                </c:pt>
                <c:pt idx="279">
                  <c:v>4.7730000000000032</c:v>
                </c:pt>
                <c:pt idx="280">
                  <c:v>5.1090000000000018</c:v>
                </c:pt>
                <c:pt idx="281">
                  <c:v>5.4770000000000003</c:v>
                </c:pt>
                <c:pt idx="282">
                  <c:v>5.8620000000000019</c:v>
                </c:pt>
                <c:pt idx="283">
                  <c:v>6.2490000000000023</c:v>
                </c:pt>
                <c:pt idx="284">
                  <c:v>6.6240000000000023</c:v>
                </c:pt>
                <c:pt idx="285">
                  <c:v>6.9760000000000026</c:v>
                </c:pt>
                <c:pt idx="286">
                  <c:v>7.2960000000000029</c:v>
                </c:pt>
                <c:pt idx="287">
                  <c:v>7.5790000000000006</c:v>
                </c:pt>
                <c:pt idx="288">
                  <c:v>7.8210000000000015</c:v>
                </c:pt>
                <c:pt idx="289">
                  <c:v>8.022000000000002</c:v>
                </c:pt>
                <c:pt idx="290">
                  <c:v>8.1840000000000011</c:v>
                </c:pt>
                <c:pt idx="291">
                  <c:v>8.3100000000000023</c:v>
                </c:pt>
                <c:pt idx="292">
                  <c:v>8.4050000000000011</c:v>
                </c:pt>
                <c:pt idx="293">
                  <c:v>8.4710000000000019</c:v>
                </c:pt>
                <c:pt idx="294">
                  <c:v>8.5130000000000017</c:v>
                </c:pt>
                <c:pt idx="295">
                  <c:v>8.5320000000000018</c:v>
                </c:pt>
                <c:pt idx="296">
                  <c:v>8.5290000000000017</c:v>
                </c:pt>
                <c:pt idx="297">
                  <c:v>8.5040000000000013</c:v>
                </c:pt>
                <c:pt idx="298">
                  <c:v>8.4550000000000018</c:v>
                </c:pt>
                <c:pt idx="299">
                  <c:v>8.381000000000002</c:v>
                </c:pt>
                <c:pt idx="300">
                  <c:v>8.2810000000000024</c:v>
                </c:pt>
                <c:pt idx="301">
                  <c:v>8.1550000000000011</c:v>
                </c:pt>
                <c:pt idx="302">
                  <c:v>8.0060000000000002</c:v>
                </c:pt>
                <c:pt idx="303">
                  <c:v>7.8350000000000009</c:v>
                </c:pt>
                <c:pt idx="304">
                  <c:v>7.6480000000000032</c:v>
                </c:pt>
                <c:pt idx="305">
                  <c:v>7.4510000000000005</c:v>
                </c:pt>
                <c:pt idx="306">
                  <c:v>7.2490000000000023</c:v>
                </c:pt>
                <c:pt idx="307">
                  <c:v>7.0470000000000006</c:v>
                </c:pt>
                <c:pt idx="308">
                  <c:v>6.8530000000000015</c:v>
                </c:pt>
                <c:pt idx="309">
                  <c:v>6.6690000000000005</c:v>
                </c:pt>
                <c:pt idx="310">
                  <c:v>6.4960000000000022</c:v>
                </c:pt>
                <c:pt idx="311">
                  <c:v>6.3360000000000021</c:v>
                </c:pt>
                <c:pt idx="312">
                  <c:v>6.1870000000000012</c:v>
                </c:pt>
                <c:pt idx="313">
                  <c:v>6.0470000000000006</c:v>
                </c:pt>
                <c:pt idx="314">
                  <c:v>5.9150000000000027</c:v>
                </c:pt>
                <c:pt idx="315">
                  <c:v>5.7880000000000003</c:v>
                </c:pt>
                <c:pt idx="316">
                  <c:v>5.6650000000000027</c:v>
                </c:pt>
                <c:pt idx="317">
                  <c:v>5.5460000000000029</c:v>
                </c:pt>
                <c:pt idx="318">
                  <c:v>5.4350000000000023</c:v>
                </c:pt>
                <c:pt idx="319">
                  <c:v>5.333000000000002</c:v>
                </c:pt>
                <c:pt idx="320">
                  <c:v>5.245000000000001</c:v>
                </c:pt>
                <c:pt idx="321">
                  <c:v>5.1760000000000019</c:v>
                </c:pt>
                <c:pt idx="322">
                  <c:v>5.1300000000000026</c:v>
                </c:pt>
                <c:pt idx="323">
                  <c:v>5.1090000000000018</c:v>
                </c:pt>
                <c:pt idx="324">
                  <c:v>5.1120000000000019</c:v>
                </c:pt>
                <c:pt idx="325">
                  <c:v>5.1380000000000017</c:v>
                </c:pt>
                <c:pt idx="326">
                  <c:v>5.1820000000000022</c:v>
                </c:pt>
                <c:pt idx="327">
                  <c:v>5.2370000000000019</c:v>
                </c:pt>
                <c:pt idx="328">
                  <c:v>5.2970000000000006</c:v>
                </c:pt>
                <c:pt idx="329">
                  <c:v>5.3520000000000003</c:v>
                </c:pt>
                <c:pt idx="330">
                  <c:v>5.397000000000002</c:v>
                </c:pt>
                <c:pt idx="331">
                  <c:v>5.4260000000000019</c:v>
                </c:pt>
                <c:pt idx="332">
                  <c:v>5.4330000000000034</c:v>
                </c:pt>
                <c:pt idx="333">
                  <c:v>5.4180000000000028</c:v>
                </c:pt>
                <c:pt idx="334">
                  <c:v>5.3780000000000001</c:v>
                </c:pt>
                <c:pt idx="335">
                  <c:v>5.3160000000000025</c:v>
                </c:pt>
                <c:pt idx="336">
                  <c:v>5.2320000000000029</c:v>
                </c:pt>
                <c:pt idx="337">
                  <c:v>5.1270000000000024</c:v>
                </c:pt>
                <c:pt idx="338">
                  <c:v>5</c:v>
                </c:pt>
                <c:pt idx="339">
                  <c:v>4.8500000000000014</c:v>
                </c:pt>
                <c:pt idx="340">
                  <c:v>4.6730000000000018</c:v>
                </c:pt>
                <c:pt idx="341">
                  <c:v>4.463000000000001</c:v>
                </c:pt>
                <c:pt idx="342">
                  <c:v>4.213000000000001</c:v>
                </c:pt>
                <c:pt idx="343">
                  <c:v>3.9180000000000028</c:v>
                </c:pt>
                <c:pt idx="344">
                  <c:v>3.5710000000000015</c:v>
                </c:pt>
                <c:pt idx="345">
                  <c:v>3.1680000000000028</c:v>
                </c:pt>
                <c:pt idx="346">
                  <c:v>2.7090000000000032</c:v>
                </c:pt>
                <c:pt idx="347">
                  <c:v>2.1960000000000015</c:v>
                </c:pt>
                <c:pt idx="348">
                  <c:v>1.6330000000000027</c:v>
                </c:pt>
                <c:pt idx="349">
                  <c:v>1.0260000000000034</c:v>
                </c:pt>
                <c:pt idx="350">
                  <c:v>0.38500000000000156</c:v>
                </c:pt>
                <c:pt idx="351">
                  <c:v>-0.28200000000000003</c:v>
                </c:pt>
                <c:pt idx="352">
                  <c:v>-0.96799999999999997</c:v>
                </c:pt>
                <c:pt idx="353">
                  <c:v>-1.666999999999998</c:v>
                </c:pt>
                <c:pt idx="354">
                  <c:v>-2.3769999999999989</c:v>
                </c:pt>
                <c:pt idx="355">
                  <c:v>-3.0999999999999979</c:v>
                </c:pt>
                <c:pt idx="356">
                  <c:v>-3.8389999999999986</c:v>
                </c:pt>
                <c:pt idx="357">
                  <c:v>-4.6009999999999991</c:v>
                </c:pt>
                <c:pt idx="358">
                  <c:v>-5.389999999999997</c:v>
                </c:pt>
                <c:pt idx="359">
                  <c:v>-6.2049999999999983</c:v>
                </c:pt>
                <c:pt idx="360">
                  <c:v>-7.0409999999999968</c:v>
                </c:pt>
                <c:pt idx="361">
                  <c:v>-7.8760000000000012</c:v>
                </c:pt>
                <c:pt idx="362">
                  <c:v>-8.6720000000000006</c:v>
                </c:pt>
                <c:pt idx="363">
                  <c:v>-9.3670000000000009</c:v>
                </c:pt>
                <c:pt idx="364">
                  <c:v>-9.8839999999999968</c:v>
                </c:pt>
                <c:pt idx="365">
                  <c:v>-10.143999999999995</c:v>
                </c:pt>
                <c:pt idx="366">
                  <c:v>-10.103999999999996</c:v>
                </c:pt>
                <c:pt idx="367">
                  <c:v>-9.7759999999999998</c:v>
                </c:pt>
                <c:pt idx="368">
                  <c:v>-9.2099999999999973</c:v>
                </c:pt>
                <c:pt idx="369">
                  <c:v>-8.4869999999999983</c:v>
                </c:pt>
                <c:pt idx="370">
                  <c:v>-7.68</c:v>
                </c:pt>
                <c:pt idx="371">
                  <c:v>-6.847999999999999</c:v>
                </c:pt>
                <c:pt idx="372">
                  <c:v>-6.036999999999999</c:v>
                </c:pt>
                <c:pt idx="373">
                  <c:v>-5.2789999999999999</c:v>
                </c:pt>
                <c:pt idx="374">
                  <c:v>-4.5959999999999965</c:v>
                </c:pt>
                <c:pt idx="375">
                  <c:v>-3.9989999999999988</c:v>
                </c:pt>
                <c:pt idx="376">
                  <c:v>-3.4889999999999972</c:v>
                </c:pt>
                <c:pt idx="377">
                  <c:v>-3.0609999999999999</c:v>
                </c:pt>
                <c:pt idx="378">
                  <c:v>-2.7029999999999994</c:v>
                </c:pt>
                <c:pt idx="379">
                  <c:v>-2.3989999999999974</c:v>
                </c:pt>
                <c:pt idx="380">
                  <c:v>-2.1269999999999989</c:v>
                </c:pt>
                <c:pt idx="381">
                  <c:v>-1.8699999999999974</c:v>
                </c:pt>
                <c:pt idx="382">
                  <c:v>-1.6129999999999995</c:v>
                </c:pt>
                <c:pt idx="383">
                  <c:v>-1.3459999999999965</c:v>
                </c:pt>
                <c:pt idx="384">
                  <c:v>-1.0699999999999967</c:v>
                </c:pt>
                <c:pt idx="385">
                  <c:v>-0.7879999999999967</c:v>
                </c:pt>
                <c:pt idx="386">
                  <c:v>-0.50899999999999679</c:v>
                </c:pt>
                <c:pt idx="387">
                  <c:v>-0.23799999999999955</c:v>
                </c:pt>
                <c:pt idx="388">
                  <c:v>1.8000000000000682E-2</c:v>
                </c:pt>
                <c:pt idx="389">
                  <c:v>0.25800000000000267</c:v>
                </c:pt>
                <c:pt idx="390">
                  <c:v>0.48500000000000298</c:v>
                </c:pt>
                <c:pt idx="391">
                  <c:v>0.70300000000000296</c:v>
                </c:pt>
                <c:pt idx="392">
                  <c:v>0.92000000000000171</c:v>
                </c:pt>
                <c:pt idx="393">
                  <c:v>1.1450000000000031</c:v>
                </c:pt>
                <c:pt idx="394">
                  <c:v>1.3840000000000003</c:v>
                </c:pt>
                <c:pt idx="395">
                  <c:v>1.642000000000003</c:v>
                </c:pt>
                <c:pt idx="396">
                  <c:v>1.9200000000000017</c:v>
                </c:pt>
                <c:pt idx="397">
                  <c:v>2.2140000000000022</c:v>
                </c:pt>
                <c:pt idx="398">
                  <c:v>2.517000000000003</c:v>
                </c:pt>
                <c:pt idx="399">
                  <c:v>2.8190000000000026</c:v>
                </c:pt>
                <c:pt idx="400">
                  <c:v>3.1110000000000007</c:v>
                </c:pt>
                <c:pt idx="401">
                  <c:v>3.3830000000000027</c:v>
                </c:pt>
                <c:pt idx="402">
                  <c:v>3.6270000000000024</c:v>
                </c:pt>
                <c:pt idx="403">
                  <c:v>3.8410000000000011</c:v>
                </c:pt>
                <c:pt idx="404">
                  <c:v>4.0230000000000032</c:v>
                </c:pt>
                <c:pt idx="405">
                  <c:v>4.1780000000000008</c:v>
                </c:pt>
                <c:pt idx="406">
                  <c:v>4.3100000000000023</c:v>
                </c:pt>
                <c:pt idx="407">
                  <c:v>4.4300000000000033</c:v>
                </c:pt>
                <c:pt idx="408">
                  <c:v>4.5460000000000029</c:v>
                </c:pt>
                <c:pt idx="409">
                  <c:v>4.6670000000000016</c:v>
                </c:pt>
                <c:pt idx="410">
                  <c:v>4.8010000000000019</c:v>
                </c:pt>
                <c:pt idx="411">
                  <c:v>4.953000000000003</c:v>
                </c:pt>
                <c:pt idx="412">
                  <c:v>5.1260000000000012</c:v>
                </c:pt>
                <c:pt idx="413">
                  <c:v>5.3170000000000002</c:v>
                </c:pt>
                <c:pt idx="414">
                  <c:v>5.5240000000000009</c:v>
                </c:pt>
                <c:pt idx="415">
                  <c:v>5.7390000000000008</c:v>
                </c:pt>
                <c:pt idx="416">
                  <c:v>5.958000000000002</c:v>
                </c:pt>
                <c:pt idx="417">
                  <c:v>6.1730000000000018</c:v>
                </c:pt>
                <c:pt idx="418">
                  <c:v>6.3780000000000001</c:v>
                </c:pt>
                <c:pt idx="419">
                  <c:v>6.57</c:v>
                </c:pt>
                <c:pt idx="420">
                  <c:v>6.7470000000000034</c:v>
                </c:pt>
                <c:pt idx="421">
                  <c:v>6.91</c:v>
                </c:pt>
                <c:pt idx="422">
                  <c:v>7.0580000000000034</c:v>
                </c:pt>
                <c:pt idx="423">
                  <c:v>7.1960000000000015</c:v>
                </c:pt>
                <c:pt idx="424">
                  <c:v>7.3250000000000028</c:v>
                </c:pt>
                <c:pt idx="425">
                  <c:v>7.4500000000000028</c:v>
                </c:pt>
                <c:pt idx="426">
                  <c:v>7.5720000000000027</c:v>
                </c:pt>
                <c:pt idx="427">
                  <c:v>7.6930000000000014</c:v>
                </c:pt>
                <c:pt idx="428">
                  <c:v>7.8150000000000013</c:v>
                </c:pt>
                <c:pt idx="429">
                  <c:v>7.9350000000000023</c:v>
                </c:pt>
                <c:pt idx="430">
                  <c:v>8.054000000000002</c:v>
                </c:pt>
                <c:pt idx="431">
                  <c:v>8.1690000000000005</c:v>
                </c:pt>
                <c:pt idx="432">
                  <c:v>8.2790000000000017</c:v>
                </c:pt>
                <c:pt idx="433">
                  <c:v>8.381000000000002</c:v>
                </c:pt>
                <c:pt idx="434">
                  <c:v>8.474000000000002</c:v>
                </c:pt>
                <c:pt idx="435">
                  <c:v>8.5580000000000016</c:v>
                </c:pt>
                <c:pt idx="436">
                  <c:v>8.6320000000000014</c:v>
                </c:pt>
                <c:pt idx="437">
                  <c:v>8.697000000000001</c:v>
                </c:pt>
                <c:pt idx="438">
                  <c:v>8.7510000000000012</c:v>
                </c:pt>
                <c:pt idx="439">
                  <c:v>8.7970000000000024</c:v>
                </c:pt>
                <c:pt idx="440">
                  <c:v>8.8360000000000021</c:v>
                </c:pt>
                <c:pt idx="441">
                  <c:v>8.8660000000000014</c:v>
                </c:pt>
                <c:pt idx="442">
                  <c:v>8.8890000000000011</c:v>
                </c:pt>
                <c:pt idx="443">
                  <c:v>8.9030000000000022</c:v>
                </c:pt>
                <c:pt idx="444">
                  <c:v>8.9080000000000013</c:v>
                </c:pt>
                <c:pt idx="445">
                  <c:v>8.9040000000000017</c:v>
                </c:pt>
                <c:pt idx="446">
                  <c:v>8.8920000000000012</c:v>
                </c:pt>
                <c:pt idx="447">
                  <c:v>8.8730000000000011</c:v>
                </c:pt>
                <c:pt idx="448">
                  <c:v>8.8470000000000013</c:v>
                </c:pt>
                <c:pt idx="449">
                  <c:v>8.8180000000000014</c:v>
                </c:pt>
                <c:pt idx="450">
                  <c:v>8.788000000000002</c:v>
                </c:pt>
                <c:pt idx="451">
                  <c:v>8.7590000000000021</c:v>
                </c:pt>
                <c:pt idx="452">
                  <c:v>8.7330000000000023</c:v>
                </c:pt>
                <c:pt idx="453">
                  <c:v>8.7120000000000015</c:v>
                </c:pt>
                <c:pt idx="454">
                  <c:v>8.697000000000001</c:v>
                </c:pt>
                <c:pt idx="455">
                  <c:v>8.6880000000000024</c:v>
                </c:pt>
                <c:pt idx="456">
                  <c:v>8.6840000000000011</c:v>
                </c:pt>
                <c:pt idx="457">
                  <c:v>8.6840000000000011</c:v>
                </c:pt>
                <c:pt idx="458">
                  <c:v>8.6860000000000017</c:v>
                </c:pt>
                <c:pt idx="459">
                  <c:v>8.6880000000000024</c:v>
                </c:pt>
                <c:pt idx="460">
                  <c:v>8.6900000000000013</c:v>
                </c:pt>
                <c:pt idx="461">
                  <c:v>8.6910000000000025</c:v>
                </c:pt>
                <c:pt idx="462">
                  <c:v>8.6930000000000014</c:v>
                </c:pt>
                <c:pt idx="463">
                  <c:v>8.697000000000001</c:v>
                </c:pt>
                <c:pt idx="464">
                  <c:v>8.7070000000000025</c:v>
                </c:pt>
                <c:pt idx="465">
                  <c:v>8.7250000000000014</c:v>
                </c:pt>
                <c:pt idx="466">
                  <c:v>8.7570000000000014</c:v>
                </c:pt>
                <c:pt idx="467">
                  <c:v>8.804000000000002</c:v>
                </c:pt>
                <c:pt idx="468">
                  <c:v>8.8690000000000015</c:v>
                </c:pt>
                <c:pt idx="469">
                  <c:v>8.9530000000000012</c:v>
                </c:pt>
                <c:pt idx="470">
                  <c:v>9.0550000000000015</c:v>
                </c:pt>
                <c:pt idx="471">
                  <c:v>9.1710000000000012</c:v>
                </c:pt>
                <c:pt idx="472">
                  <c:v>9.2990000000000013</c:v>
                </c:pt>
                <c:pt idx="473">
                  <c:v>9.4350000000000023</c:v>
                </c:pt>
                <c:pt idx="474">
                  <c:v>9.5740000000000016</c:v>
                </c:pt>
                <c:pt idx="475">
                  <c:v>9.7120000000000015</c:v>
                </c:pt>
                <c:pt idx="476">
                  <c:v>9.8470000000000013</c:v>
                </c:pt>
                <c:pt idx="477">
                  <c:v>9.9770000000000021</c:v>
                </c:pt>
                <c:pt idx="478">
                  <c:v>10.101000000000001</c:v>
                </c:pt>
                <c:pt idx="479">
                  <c:v>10.222000000000001</c:v>
                </c:pt>
                <c:pt idx="480">
                  <c:v>10.341000000000001</c:v>
                </c:pt>
                <c:pt idx="481">
                  <c:v>10.462000000000002</c:v>
                </c:pt>
                <c:pt idx="482">
                  <c:v>10.588000000000001</c:v>
                </c:pt>
                <c:pt idx="483">
                  <c:v>10.723000000000003</c:v>
                </c:pt>
                <c:pt idx="484">
                  <c:v>10.867000000000001</c:v>
                </c:pt>
                <c:pt idx="485">
                  <c:v>11.022000000000002</c:v>
                </c:pt>
                <c:pt idx="486">
                  <c:v>11.190000000000001</c:v>
                </c:pt>
                <c:pt idx="487">
                  <c:v>11.366000000000001</c:v>
                </c:pt>
                <c:pt idx="488">
                  <c:v>11.551000000000002</c:v>
                </c:pt>
                <c:pt idx="489">
                  <c:v>11.740000000000002</c:v>
                </c:pt>
                <c:pt idx="490">
                  <c:v>11.931000000000001</c:v>
                </c:pt>
                <c:pt idx="491">
                  <c:v>12.120000000000001</c:v>
                </c:pt>
                <c:pt idx="492">
                  <c:v>12.306000000000001</c:v>
                </c:pt>
                <c:pt idx="493">
                  <c:v>12.488000000000001</c:v>
                </c:pt>
                <c:pt idx="494">
                  <c:v>12.665000000000001</c:v>
                </c:pt>
                <c:pt idx="495">
                  <c:v>12.838000000000001</c:v>
                </c:pt>
                <c:pt idx="496">
                  <c:v>13.011000000000001</c:v>
                </c:pt>
                <c:pt idx="497">
                  <c:v>13.184000000000001</c:v>
                </c:pt>
                <c:pt idx="498">
                  <c:v>13.361000000000002</c:v>
                </c:pt>
                <c:pt idx="499">
                  <c:v>13.543000000000001</c:v>
                </c:pt>
                <c:pt idx="500">
                  <c:v>13.732000000000001</c:v>
                </c:pt>
                <c:pt idx="501">
                  <c:v>13.930000000000001</c:v>
                </c:pt>
                <c:pt idx="502">
                  <c:v>14.134000000000002</c:v>
                </c:pt>
                <c:pt idx="503">
                  <c:v>14.343000000000002</c:v>
                </c:pt>
                <c:pt idx="504">
                  <c:v>14.553000000000003</c:v>
                </c:pt>
                <c:pt idx="505">
                  <c:v>14.763000000000002</c:v>
                </c:pt>
                <c:pt idx="506">
                  <c:v>14.968000000000002</c:v>
                </c:pt>
                <c:pt idx="507">
                  <c:v>15.165000000000001</c:v>
                </c:pt>
                <c:pt idx="508">
                  <c:v>15.351000000000001</c:v>
                </c:pt>
                <c:pt idx="509">
                  <c:v>15.525000000000002</c:v>
                </c:pt>
                <c:pt idx="510">
                  <c:v>15.686000000000002</c:v>
                </c:pt>
                <c:pt idx="511">
                  <c:v>15.833000000000002</c:v>
                </c:pt>
                <c:pt idx="512">
                  <c:v>15.967000000000002</c:v>
                </c:pt>
                <c:pt idx="513">
                  <c:v>16.089000000000002</c:v>
                </c:pt>
                <c:pt idx="514">
                  <c:v>16.201000000000001</c:v>
                </c:pt>
                <c:pt idx="515">
                  <c:v>16.303000000000001</c:v>
                </c:pt>
                <c:pt idx="516">
                  <c:v>16.396000000000001</c:v>
                </c:pt>
                <c:pt idx="517">
                  <c:v>16.483000000000001</c:v>
                </c:pt>
                <c:pt idx="518">
                  <c:v>16.562000000000001</c:v>
                </c:pt>
                <c:pt idx="519">
                  <c:v>16.632000000000001</c:v>
                </c:pt>
                <c:pt idx="520">
                  <c:v>16.693000000000001</c:v>
                </c:pt>
                <c:pt idx="521">
                  <c:v>16.743000000000002</c:v>
                </c:pt>
                <c:pt idx="522">
                  <c:v>16.778000000000002</c:v>
                </c:pt>
                <c:pt idx="523">
                  <c:v>16.797000000000001</c:v>
                </c:pt>
                <c:pt idx="524">
                  <c:v>16.797000000000001</c:v>
                </c:pt>
                <c:pt idx="525">
                  <c:v>16.776000000000003</c:v>
                </c:pt>
                <c:pt idx="526">
                  <c:v>16.733000000000001</c:v>
                </c:pt>
                <c:pt idx="527">
                  <c:v>16.667000000000002</c:v>
                </c:pt>
                <c:pt idx="528">
                  <c:v>16.578000000000003</c:v>
                </c:pt>
                <c:pt idx="529">
                  <c:v>16.468000000000004</c:v>
                </c:pt>
                <c:pt idx="530">
                  <c:v>16.337000000000003</c:v>
                </c:pt>
                <c:pt idx="531">
                  <c:v>16.188000000000002</c:v>
                </c:pt>
                <c:pt idx="532">
                  <c:v>16.021000000000001</c:v>
                </c:pt>
                <c:pt idx="533">
                  <c:v>15.837000000000002</c:v>
                </c:pt>
                <c:pt idx="534">
                  <c:v>15.639000000000001</c:v>
                </c:pt>
                <c:pt idx="535">
                  <c:v>15.424000000000001</c:v>
                </c:pt>
                <c:pt idx="536">
                  <c:v>15.193000000000001</c:v>
                </c:pt>
                <c:pt idx="537">
                  <c:v>14.943000000000001</c:v>
                </c:pt>
                <c:pt idx="538">
                  <c:v>14.672000000000002</c:v>
                </c:pt>
                <c:pt idx="539">
                  <c:v>14.376000000000001</c:v>
                </c:pt>
                <c:pt idx="540">
                  <c:v>14.055000000000001</c:v>
                </c:pt>
                <c:pt idx="541">
                  <c:v>13.704000000000002</c:v>
                </c:pt>
                <c:pt idx="542">
                  <c:v>13.323000000000002</c:v>
                </c:pt>
                <c:pt idx="543">
                  <c:v>12.910000000000002</c:v>
                </c:pt>
                <c:pt idx="544">
                  <c:v>12.467000000000002</c:v>
                </c:pt>
                <c:pt idx="545">
                  <c:v>11.998000000000001</c:v>
                </c:pt>
                <c:pt idx="546">
                  <c:v>11.508000000000001</c:v>
                </c:pt>
                <c:pt idx="547">
                  <c:v>11.007000000000001</c:v>
                </c:pt>
                <c:pt idx="548">
                  <c:v>10.505000000000003</c:v>
                </c:pt>
                <c:pt idx="549">
                  <c:v>10.017000000000001</c:v>
                </c:pt>
                <c:pt idx="550">
                  <c:v>9.5590000000000011</c:v>
                </c:pt>
                <c:pt idx="551">
                  <c:v>9.1500000000000021</c:v>
                </c:pt>
                <c:pt idx="552">
                  <c:v>8.8080000000000016</c:v>
                </c:pt>
                <c:pt idx="553">
                  <c:v>8.5500000000000025</c:v>
                </c:pt>
                <c:pt idx="554">
                  <c:v>8.3920000000000012</c:v>
                </c:pt>
                <c:pt idx="555">
                  <c:v>8.3460000000000019</c:v>
                </c:pt>
                <c:pt idx="556">
                  <c:v>8.4170000000000016</c:v>
                </c:pt>
                <c:pt idx="557">
                  <c:v>8.6020000000000021</c:v>
                </c:pt>
                <c:pt idx="558">
                  <c:v>8.8940000000000019</c:v>
                </c:pt>
                <c:pt idx="559">
                  <c:v>9.277000000000001</c:v>
                </c:pt>
                <c:pt idx="560">
                  <c:v>9.7320000000000011</c:v>
                </c:pt>
                <c:pt idx="561">
                  <c:v>10.239000000000003</c:v>
                </c:pt>
                <c:pt idx="562">
                  <c:v>10.778000000000002</c:v>
                </c:pt>
                <c:pt idx="563">
                  <c:v>11.332000000000003</c:v>
                </c:pt>
                <c:pt idx="564">
                  <c:v>11.886000000000001</c:v>
                </c:pt>
                <c:pt idx="565">
                  <c:v>12.432000000000002</c:v>
                </c:pt>
                <c:pt idx="566">
                  <c:v>12.963000000000001</c:v>
                </c:pt>
                <c:pt idx="567">
                  <c:v>13.475000000000001</c:v>
                </c:pt>
                <c:pt idx="568">
                  <c:v>13.969000000000001</c:v>
                </c:pt>
                <c:pt idx="569">
                  <c:v>14.444000000000003</c:v>
                </c:pt>
                <c:pt idx="570">
                  <c:v>14.902000000000001</c:v>
                </c:pt>
                <c:pt idx="571">
                  <c:v>15.345000000000002</c:v>
                </c:pt>
                <c:pt idx="572">
                  <c:v>15.775000000000002</c:v>
                </c:pt>
                <c:pt idx="573">
                  <c:v>16.193000000000001</c:v>
                </c:pt>
                <c:pt idx="574">
                  <c:v>16.601000000000003</c:v>
                </c:pt>
                <c:pt idx="575">
                  <c:v>16.999000000000002</c:v>
                </c:pt>
                <c:pt idx="576">
                  <c:v>17.387</c:v>
                </c:pt>
                <c:pt idx="577">
                  <c:v>17.764000000000003</c:v>
                </c:pt>
                <c:pt idx="578">
                  <c:v>18.129000000000001</c:v>
                </c:pt>
                <c:pt idx="579">
                  <c:v>18.481000000000002</c:v>
                </c:pt>
                <c:pt idx="580">
                  <c:v>18.82</c:v>
                </c:pt>
                <c:pt idx="581">
                  <c:v>19.145000000000003</c:v>
                </c:pt>
                <c:pt idx="582">
                  <c:v>19.457000000000001</c:v>
                </c:pt>
                <c:pt idx="583">
                  <c:v>19.755000000000003</c:v>
                </c:pt>
                <c:pt idx="584">
                  <c:v>20.039000000000001</c:v>
                </c:pt>
                <c:pt idx="585">
                  <c:v>20.312000000000001</c:v>
                </c:pt>
                <c:pt idx="586">
                  <c:v>20.573</c:v>
                </c:pt>
                <c:pt idx="587">
                  <c:v>20.825000000000003</c:v>
                </c:pt>
                <c:pt idx="588">
                  <c:v>21.067</c:v>
                </c:pt>
                <c:pt idx="589">
                  <c:v>21.301000000000002</c:v>
                </c:pt>
                <c:pt idx="590">
                  <c:v>21.527000000000001</c:v>
                </c:pt>
                <c:pt idx="591">
                  <c:v>21.744</c:v>
                </c:pt>
                <c:pt idx="592">
                  <c:v>21.952000000000002</c:v>
                </c:pt>
                <c:pt idx="593">
                  <c:v>22.150000000000002</c:v>
                </c:pt>
                <c:pt idx="594">
                  <c:v>22.337000000000003</c:v>
                </c:pt>
                <c:pt idx="595">
                  <c:v>22.512</c:v>
                </c:pt>
                <c:pt idx="596">
                  <c:v>22.675000000000001</c:v>
                </c:pt>
                <c:pt idx="597">
                  <c:v>22.825000000000003</c:v>
                </c:pt>
                <c:pt idx="598">
                  <c:v>22.961000000000002</c:v>
                </c:pt>
                <c:pt idx="599">
                  <c:v>23.083000000000002</c:v>
                </c:pt>
                <c:pt idx="600">
                  <c:v>23.193000000000001</c:v>
                </c:pt>
                <c:pt idx="601">
                  <c:v>23.291</c:v>
                </c:pt>
                <c:pt idx="602">
                  <c:v>23.379000000000001</c:v>
                </c:pt>
                <c:pt idx="603">
                  <c:v>23.455000000000002</c:v>
                </c:pt>
                <c:pt idx="604">
                  <c:v>23.521000000000001</c:v>
                </c:pt>
                <c:pt idx="605">
                  <c:v>23.577000000000002</c:v>
                </c:pt>
                <c:pt idx="606">
                  <c:v>23.624000000000002</c:v>
                </c:pt>
                <c:pt idx="607">
                  <c:v>23.661000000000001</c:v>
                </c:pt>
                <c:pt idx="608">
                  <c:v>23.687000000000001</c:v>
                </c:pt>
                <c:pt idx="609">
                  <c:v>23.703000000000003</c:v>
                </c:pt>
                <c:pt idx="610">
                  <c:v>23.706000000000003</c:v>
                </c:pt>
                <c:pt idx="611">
                  <c:v>23.696000000000002</c:v>
                </c:pt>
                <c:pt idx="612">
                  <c:v>23.672000000000001</c:v>
                </c:pt>
                <c:pt idx="613">
                  <c:v>23.634</c:v>
                </c:pt>
                <c:pt idx="614">
                  <c:v>23.580000000000002</c:v>
                </c:pt>
                <c:pt idx="615">
                  <c:v>23.511000000000003</c:v>
                </c:pt>
                <c:pt idx="616">
                  <c:v>23.428000000000001</c:v>
                </c:pt>
                <c:pt idx="617">
                  <c:v>23.332000000000001</c:v>
                </c:pt>
                <c:pt idx="618">
                  <c:v>23.222000000000001</c:v>
                </c:pt>
                <c:pt idx="619">
                  <c:v>23.101000000000003</c:v>
                </c:pt>
                <c:pt idx="620">
                  <c:v>22.969000000000001</c:v>
                </c:pt>
                <c:pt idx="621">
                  <c:v>22.828000000000003</c:v>
                </c:pt>
                <c:pt idx="622">
                  <c:v>22.679000000000002</c:v>
                </c:pt>
                <c:pt idx="623">
                  <c:v>22.520000000000003</c:v>
                </c:pt>
                <c:pt idx="624">
                  <c:v>22.351000000000003</c:v>
                </c:pt>
                <c:pt idx="625">
                  <c:v>22.173000000000002</c:v>
                </c:pt>
                <c:pt idx="626">
                  <c:v>21.983000000000001</c:v>
                </c:pt>
                <c:pt idx="627">
                  <c:v>21.781000000000002</c:v>
                </c:pt>
                <c:pt idx="628">
                  <c:v>21.565000000000001</c:v>
                </c:pt>
                <c:pt idx="629">
                  <c:v>21.335000000000001</c:v>
                </c:pt>
                <c:pt idx="630">
                  <c:v>21.091000000000001</c:v>
                </c:pt>
                <c:pt idx="631">
                  <c:v>20.831000000000003</c:v>
                </c:pt>
                <c:pt idx="632">
                  <c:v>20.556000000000001</c:v>
                </c:pt>
                <c:pt idx="633">
                  <c:v>20.268000000000001</c:v>
                </c:pt>
                <c:pt idx="634">
                  <c:v>19.968000000000004</c:v>
                </c:pt>
                <c:pt idx="635">
                  <c:v>19.656000000000002</c:v>
                </c:pt>
                <c:pt idx="636">
                  <c:v>19.335000000000001</c:v>
                </c:pt>
                <c:pt idx="637">
                  <c:v>19.006</c:v>
                </c:pt>
                <c:pt idx="638">
                  <c:v>18.668000000000003</c:v>
                </c:pt>
                <c:pt idx="639">
                  <c:v>18.323</c:v>
                </c:pt>
                <c:pt idx="640">
                  <c:v>17.970000000000002</c:v>
                </c:pt>
                <c:pt idx="641">
                  <c:v>17.608000000000001</c:v>
                </c:pt>
                <c:pt idx="642">
                  <c:v>17.233000000000001</c:v>
                </c:pt>
                <c:pt idx="643">
                  <c:v>16.844000000000001</c:v>
                </c:pt>
                <c:pt idx="644">
                  <c:v>16.436</c:v>
                </c:pt>
                <c:pt idx="645">
                  <c:v>16.009</c:v>
                </c:pt>
                <c:pt idx="646">
                  <c:v>15.558000000000002</c:v>
                </c:pt>
                <c:pt idx="647">
                  <c:v>15.083000000000002</c:v>
                </c:pt>
                <c:pt idx="648">
                  <c:v>14.583000000000002</c:v>
                </c:pt>
                <c:pt idx="649">
                  <c:v>14.058000000000002</c:v>
                </c:pt>
                <c:pt idx="650">
                  <c:v>13.508000000000001</c:v>
                </c:pt>
                <c:pt idx="651">
                  <c:v>12.934000000000001</c:v>
                </c:pt>
                <c:pt idx="652">
                  <c:v>12.335000000000001</c:v>
                </c:pt>
                <c:pt idx="653">
                  <c:v>11.711000000000002</c:v>
                </c:pt>
                <c:pt idx="654">
                  <c:v>11.059000000000001</c:v>
                </c:pt>
                <c:pt idx="655">
                  <c:v>10.372000000000002</c:v>
                </c:pt>
                <c:pt idx="656">
                  <c:v>9.6430000000000025</c:v>
                </c:pt>
                <c:pt idx="657">
                  <c:v>8.8610000000000024</c:v>
                </c:pt>
                <c:pt idx="658">
                  <c:v>8.0100000000000016</c:v>
                </c:pt>
                <c:pt idx="659">
                  <c:v>7.0730000000000004</c:v>
                </c:pt>
                <c:pt idx="660">
                  <c:v>6.0280000000000022</c:v>
                </c:pt>
                <c:pt idx="661">
                  <c:v>4.8530000000000015</c:v>
                </c:pt>
                <c:pt idx="662">
                  <c:v>3.5250000000000021</c:v>
                </c:pt>
                <c:pt idx="663">
                  <c:v>2.0310000000000024</c:v>
                </c:pt>
                <c:pt idx="664">
                  <c:v>0.39700000000000202</c:v>
                </c:pt>
                <c:pt idx="665">
                  <c:v>-1.232999999999997</c:v>
                </c:pt>
                <c:pt idx="666">
                  <c:v>-2.4749999999999979</c:v>
                </c:pt>
                <c:pt idx="667">
                  <c:v>-2.7689999999999984</c:v>
                </c:pt>
                <c:pt idx="668">
                  <c:v>-1.9859999999999971</c:v>
                </c:pt>
                <c:pt idx="669">
                  <c:v>-0.60899999999999821</c:v>
                </c:pt>
                <c:pt idx="670">
                  <c:v>0.89100000000000179</c:v>
                </c:pt>
                <c:pt idx="671">
                  <c:v>2.3050000000000033</c:v>
                </c:pt>
                <c:pt idx="672">
                  <c:v>3.583000000000002</c:v>
                </c:pt>
                <c:pt idx="673">
                  <c:v>4.7260000000000026</c:v>
                </c:pt>
                <c:pt idx="674">
                  <c:v>5.7520000000000024</c:v>
                </c:pt>
                <c:pt idx="675">
                  <c:v>6.6780000000000008</c:v>
                </c:pt>
                <c:pt idx="676">
                  <c:v>7.517000000000003</c:v>
                </c:pt>
                <c:pt idx="677">
                  <c:v>8.2790000000000017</c:v>
                </c:pt>
                <c:pt idx="678">
                  <c:v>8.9710000000000019</c:v>
                </c:pt>
                <c:pt idx="679">
                  <c:v>9.599000000000002</c:v>
                </c:pt>
                <c:pt idx="680">
                  <c:v>10.167000000000002</c:v>
                </c:pt>
                <c:pt idx="681">
                  <c:v>10.678000000000003</c:v>
                </c:pt>
                <c:pt idx="682">
                  <c:v>11.137000000000002</c:v>
                </c:pt>
                <c:pt idx="683">
                  <c:v>11.545000000000002</c:v>
                </c:pt>
                <c:pt idx="684">
                  <c:v>11.907000000000002</c:v>
                </c:pt>
                <c:pt idx="685">
                  <c:v>12.225000000000001</c:v>
                </c:pt>
                <c:pt idx="686">
                  <c:v>12.505000000000003</c:v>
                </c:pt>
                <c:pt idx="687">
                  <c:v>12.749000000000002</c:v>
                </c:pt>
                <c:pt idx="688">
                  <c:v>12.96</c:v>
                </c:pt>
                <c:pt idx="689">
                  <c:v>13.141000000000002</c:v>
                </c:pt>
                <c:pt idx="690">
                  <c:v>13.293000000000001</c:v>
                </c:pt>
                <c:pt idx="691">
                  <c:v>13.418000000000001</c:v>
                </c:pt>
                <c:pt idx="692">
                  <c:v>13.516000000000002</c:v>
                </c:pt>
                <c:pt idx="693">
                  <c:v>13.587000000000002</c:v>
                </c:pt>
                <c:pt idx="694">
                  <c:v>13.632000000000001</c:v>
                </c:pt>
                <c:pt idx="695">
                  <c:v>13.650000000000002</c:v>
                </c:pt>
                <c:pt idx="696">
                  <c:v>13.643000000000002</c:v>
                </c:pt>
                <c:pt idx="697">
                  <c:v>13.610000000000001</c:v>
                </c:pt>
                <c:pt idx="698">
                  <c:v>13.554000000000002</c:v>
                </c:pt>
                <c:pt idx="699">
                  <c:v>13.476000000000001</c:v>
                </c:pt>
                <c:pt idx="700">
                  <c:v>13.378000000000002</c:v>
                </c:pt>
                <c:pt idx="701">
                  <c:v>13.264000000000001</c:v>
                </c:pt>
                <c:pt idx="702">
                  <c:v>13.133000000000001</c:v>
                </c:pt>
                <c:pt idx="703">
                  <c:v>12.989000000000003</c:v>
                </c:pt>
                <c:pt idx="704">
                  <c:v>12.832000000000003</c:v>
                </c:pt>
                <c:pt idx="705">
                  <c:v>12.663000000000002</c:v>
                </c:pt>
                <c:pt idx="706">
                  <c:v>12.485000000000001</c:v>
                </c:pt>
                <c:pt idx="707">
                  <c:v>12.297000000000002</c:v>
                </c:pt>
                <c:pt idx="708">
                  <c:v>12.102000000000002</c:v>
                </c:pt>
                <c:pt idx="709">
                  <c:v>11.901000000000002</c:v>
                </c:pt>
                <c:pt idx="710">
                  <c:v>11.696000000000002</c:v>
                </c:pt>
                <c:pt idx="711">
                  <c:v>11.492000000000001</c:v>
                </c:pt>
                <c:pt idx="712">
                  <c:v>11.292000000000002</c:v>
                </c:pt>
                <c:pt idx="713">
                  <c:v>11.101000000000001</c:v>
                </c:pt>
                <c:pt idx="714">
                  <c:v>10.924000000000001</c:v>
                </c:pt>
                <c:pt idx="715">
                  <c:v>10.764000000000001</c:v>
                </c:pt>
                <c:pt idx="716">
                  <c:v>10.626000000000001</c:v>
                </c:pt>
                <c:pt idx="717">
                  <c:v>10.511000000000001</c:v>
                </c:pt>
                <c:pt idx="718">
                  <c:v>10.419000000000002</c:v>
                </c:pt>
                <c:pt idx="719">
                  <c:v>10.349000000000002</c:v>
                </c:pt>
                <c:pt idx="720">
                  <c:v>10.300000000000002</c:v>
                </c:pt>
                <c:pt idx="721">
                  <c:v>10.267000000000001</c:v>
                </c:pt>
                <c:pt idx="722">
                  <c:v>10.247000000000002</c:v>
                </c:pt>
                <c:pt idx="723">
                  <c:v>10.236000000000002</c:v>
                </c:pt>
                <c:pt idx="724">
                  <c:v>10.229000000000001</c:v>
                </c:pt>
                <c:pt idx="725">
                  <c:v>10.222000000000001</c:v>
                </c:pt>
                <c:pt idx="726">
                  <c:v>10.214000000000002</c:v>
                </c:pt>
                <c:pt idx="727">
                  <c:v>10.201000000000002</c:v>
                </c:pt>
                <c:pt idx="728">
                  <c:v>10.183000000000002</c:v>
                </c:pt>
                <c:pt idx="729">
                  <c:v>10.158000000000001</c:v>
                </c:pt>
                <c:pt idx="730">
                  <c:v>10.127000000000002</c:v>
                </c:pt>
                <c:pt idx="731">
                  <c:v>10.090000000000002</c:v>
                </c:pt>
                <c:pt idx="732">
                  <c:v>10.049000000000001</c:v>
                </c:pt>
                <c:pt idx="733">
                  <c:v>10.003000000000002</c:v>
                </c:pt>
                <c:pt idx="734">
                  <c:v>9.9540000000000024</c:v>
                </c:pt>
                <c:pt idx="735">
                  <c:v>9.902000000000001</c:v>
                </c:pt>
                <c:pt idx="736">
                  <c:v>9.8480000000000025</c:v>
                </c:pt>
                <c:pt idx="737">
                  <c:v>9.7920000000000016</c:v>
                </c:pt>
                <c:pt idx="738">
                  <c:v>9.7320000000000011</c:v>
                </c:pt>
                <c:pt idx="739">
                  <c:v>9.6670000000000016</c:v>
                </c:pt>
                <c:pt idx="740">
                  <c:v>9.5970000000000013</c:v>
                </c:pt>
                <c:pt idx="741">
                  <c:v>9.5200000000000014</c:v>
                </c:pt>
                <c:pt idx="742">
                  <c:v>9.4380000000000024</c:v>
                </c:pt>
                <c:pt idx="743">
                  <c:v>9.349000000000002</c:v>
                </c:pt>
                <c:pt idx="744">
                  <c:v>9.2550000000000026</c:v>
                </c:pt>
                <c:pt idx="745">
                  <c:v>9.1600000000000019</c:v>
                </c:pt>
                <c:pt idx="746">
                  <c:v>9.0670000000000019</c:v>
                </c:pt>
                <c:pt idx="747">
                  <c:v>8.9810000000000016</c:v>
                </c:pt>
                <c:pt idx="748">
                  <c:v>8.9060000000000024</c:v>
                </c:pt>
                <c:pt idx="749">
                  <c:v>8.8460000000000019</c:v>
                </c:pt>
                <c:pt idx="750">
                  <c:v>8.8030000000000026</c:v>
                </c:pt>
                <c:pt idx="751">
                  <c:v>8.7790000000000017</c:v>
                </c:pt>
                <c:pt idx="752">
                  <c:v>8.7730000000000015</c:v>
                </c:pt>
                <c:pt idx="753">
                  <c:v>8.7840000000000025</c:v>
                </c:pt>
                <c:pt idx="754">
                  <c:v>8.8070000000000022</c:v>
                </c:pt>
                <c:pt idx="755">
                  <c:v>8.8390000000000022</c:v>
                </c:pt>
                <c:pt idx="756">
                  <c:v>8.8720000000000017</c:v>
                </c:pt>
                <c:pt idx="757">
                  <c:v>8.9030000000000022</c:v>
                </c:pt>
                <c:pt idx="758">
                  <c:v>8.9250000000000025</c:v>
                </c:pt>
                <c:pt idx="759">
                  <c:v>8.9350000000000023</c:v>
                </c:pt>
                <c:pt idx="760">
                  <c:v>8.9300000000000015</c:v>
                </c:pt>
                <c:pt idx="761">
                  <c:v>8.9110000000000014</c:v>
                </c:pt>
                <c:pt idx="762">
                  <c:v>8.8770000000000024</c:v>
                </c:pt>
                <c:pt idx="763">
                  <c:v>8.8320000000000025</c:v>
                </c:pt>
                <c:pt idx="764">
                  <c:v>8.777000000000001</c:v>
                </c:pt>
                <c:pt idx="765">
                  <c:v>8.7160000000000011</c:v>
                </c:pt>
                <c:pt idx="766">
                  <c:v>8.652000000000001</c:v>
                </c:pt>
                <c:pt idx="767">
                  <c:v>8.5860000000000021</c:v>
                </c:pt>
                <c:pt idx="768">
                  <c:v>8.5190000000000019</c:v>
                </c:pt>
                <c:pt idx="769">
                  <c:v>8.4480000000000022</c:v>
                </c:pt>
                <c:pt idx="770">
                  <c:v>8.370000000000001</c:v>
                </c:pt>
                <c:pt idx="771">
                  <c:v>8.2790000000000017</c:v>
                </c:pt>
                <c:pt idx="772">
                  <c:v>8.1690000000000005</c:v>
                </c:pt>
                <c:pt idx="773">
                  <c:v>8.0350000000000001</c:v>
                </c:pt>
                <c:pt idx="774">
                  <c:v>7.870000000000001</c:v>
                </c:pt>
                <c:pt idx="775">
                  <c:v>7.6720000000000006</c:v>
                </c:pt>
                <c:pt idx="776">
                  <c:v>7.4380000000000024</c:v>
                </c:pt>
                <c:pt idx="777">
                  <c:v>7.1670000000000016</c:v>
                </c:pt>
                <c:pt idx="778">
                  <c:v>6.8620000000000019</c:v>
                </c:pt>
                <c:pt idx="779">
                  <c:v>6.5250000000000021</c:v>
                </c:pt>
                <c:pt idx="780">
                  <c:v>6.1590000000000025</c:v>
                </c:pt>
                <c:pt idx="781">
                  <c:v>5.7680000000000007</c:v>
                </c:pt>
                <c:pt idx="782">
                  <c:v>5.3530000000000015</c:v>
                </c:pt>
                <c:pt idx="783">
                  <c:v>4.9140000000000015</c:v>
                </c:pt>
                <c:pt idx="784">
                  <c:v>4.4490000000000016</c:v>
                </c:pt>
                <c:pt idx="785">
                  <c:v>3.9560000000000031</c:v>
                </c:pt>
                <c:pt idx="786">
                  <c:v>3.4310000000000009</c:v>
                </c:pt>
                <c:pt idx="787">
                  <c:v>2.8720000000000034</c:v>
                </c:pt>
                <c:pt idx="788">
                  <c:v>2.2760000000000034</c:v>
                </c:pt>
                <c:pt idx="789">
                  <c:v>1.6450000000000031</c:v>
                </c:pt>
                <c:pt idx="790">
                  <c:v>0.98200000000000287</c:v>
                </c:pt>
                <c:pt idx="791">
                  <c:v>0.29300000000000281</c:v>
                </c:pt>
                <c:pt idx="792">
                  <c:v>-0.40700000000000003</c:v>
                </c:pt>
                <c:pt idx="793">
                  <c:v>-1.0999999999999979</c:v>
                </c:pt>
                <c:pt idx="794">
                  <c:v>-1.7619999999999969</c:v>
                </c:pt>
                <c:pt idx="795">
                  <c:v>-2.3599999999999994</c:v>
                </c:pt>
                <c:pt idx="796">
                  <c:v>-2.857999999999997</c:v>
                </c:pt>
                <c:pt idx="797">
                  <c:v>-3.2199999999999989</c:v>
                </c:pt>
                <c:pt idx="798">
                  <c:v>-3.4159999999999968</c:v>
                </c:pt>
                <c:pt idx="799">
                  <c:v>-3.4319999999999986</c:v>
                </c:pt>
                <c:pt idx="800">
                  <c:v>-3.2759999999999998</c:v>
                </c:pt>
                <c:pt idx="801">
                  <c:v>-2.9789999999999992</c:v>
                </c:pt>
                <c:pt idx="802">
                  <c:v>-2.5809999999999995</c:v>
                </c:pt>
                <c:pt idx="803">
                  <c:v>-2.1279999999999966</c:v>
                </c:pt>
                <c:pt idx="804">
                  <c:v>-1.6629999999999967</c:v>
                </c:pt>
                <c:pt idx="805">
                  <c:v>-1.2189999999999976</c:v>
                </c:pt>
                <c:pt idx="806">
                  <c:v>-0.81699999999999662</c:v>
                </c:pt>
                <c:pt idx="807">
                  <c:v>-0.46999999999999886</c:v>
                </c:pt>
                <c:pt idx="808">
                  <c:v>-0.18299999999999983</c:v>
                </c:pt>
                <c:pt idx="809">
                  <c:v>4.4000000000000483E-2</c:v>
                </c:pt>
                <c:pt idx="810">
                  <c:v>0.2170000000000023</c:v>
                </c:pt>
                <c:pt idx="811">
                  <c:v>0.34299999999999997</c:v>
                </c:pt>
                <c:pt idx="812">
                  <c:v>0.42700000000000315</c:v>
                </c:pt>
                <c:pt idx="813">
                  <c:v>0.47300000000000253</c:v>
                </c:pt>
                <c:pt idx="814">
                  <c:v>0.47900000000000276</c:v>
                </c:pt>
                <c:pt idx="815">
                  <c:v>0.44200000000000017</c:v>
                </c:pt>
                <c:pt idx="816">
                  <c:v>0.35400000000000276</c:v>
                </c:pt>
                <c:pt idx="817">
                  <c:v>0.20400000000000063</c:v>
                </c:pt>
                <c:pt idx="818">
                  <c:v>-1.5999999999998238E-2</c:v>
                </c:pt>
                <c:pt idx="819">
                  <c:v>-0.31299999999999883</c:v>
                </c:pt>
                <c:pt idx="820">
                  <c:v>-0.69199999999999662</c:v>
                </c:pt>
                <c:pt idx="821">
                  <c:v>-1.1509999999999998</c:v>
                </c:pt>
                <c:pt idx="822">
                  <c:v>-1.6859999999999999</c:v>
                </c:pt>
                <c:pt idx="823">
                  <c:v>-2.2879999999999967</c:v>
                </c:pt>
                <c:pt idx="824">
                  <c:v>-2.9429999999999978</c:v>
                </c:pt>
                <c:pt idx="825">
                  <c:v>-3.6339999999999968</c:v>
                </c:pt>
                <c:pt idx="826">
                  <c:v>-4.3439999999999976</c:v>
                </c:pt>
                <c:pt idx="827">
                  <c:v>-5.0539999999999985</c:v>
                </c:pt>
                <c:pt idx="828">
                  <c:v>-5.7459999999999987</c:v>
                </c:pt>
                <c:pt idx="829">
                  <c:v>-6.3979999999999997</c:v>
                </c:pt>
                <c:pt idx="830">
                  <c:v>-6.9799999999999969</c:v>
                </c:pt>
                <c:pt idx="831">
                  <c:v>-7.4479999999999968</c:v>
                </c:pt>
                <c:pt idx="832">
                  <c:v>-7.7429999999999986</c:v>
                </c:pt>
                <c:pt idx="833">
                  <c:v>-7.8039999999999985</c:v>
                </c:pt>
                <c:pt idx="834">
                  <c:v>-7.6009999999999991</c:v>
                </c:pt>
                <c:pt idx="835">
                  <c:v>-7.1489999999999974</c:v>
                </c:pt>
                <c:pt idx="836">
                  <c:v>-6.5109999999999992</c:v>
                </c:pt>
                <c:pt idx="837">
                  <c:v>-5.7639999999999993</c:v>
                </c:pt>
                <c:pt idx="838">
                  <c:v>-4.9749999999999979</c:v>
                </c:pt>
                <c:pt idx="839">
                  <c:v>-4.1889999999999965</c:v>
                </c:pt>
                <c:pt idx="840">
                  <c:v>-3.4299999999999997</c:v>
                </c:pt>
                <c:pt idx="841">
                  <c:v>-2.7049999999999983</c:v>
                </c:pt>
                <c:pt idx="842">
                  <c:v>-2.0159999999999982</c:v>
                </c:pt>
                <c:pt idx="843">
                  <c:v>-1.3589999999999982</c:v>
                </c:pt>
                <c:pt idx="844">
                  <c:v>-0.73299999999999699</c:v>
                </c:pt>
                <c:pt idx="845">
                  <c:v>-0.14099999999999824</c:v>
                </c:pt>
                <c:pt idx="846">
                  <c:v>0.41200000000000259</c:v>
                </c:pt>
                <c:pt idx="847">
                  <c:v>0.9150000000000027</c:v>
                </c:pt>
                <c:pt idx="848">
                  <c:v>1.360000000000003</c:v>
                </c:pt>
                <c:pt idx="849">
                  <c:v>1.7370000000000019</c:v>
                </c:pt>
                <c:pt idx="850">
                  <c:v>2.0390000000000015</c:v>
                </c:pt>
                <c:pt idx="851">
                  <c:v>2.2630000000000017</c:v>
                </c:pt>
                <c:pt idx="852">
                  <c:v>2.4090000000000025</c:v>
                </c:pt>
                <c:pt idx="853">
                  <c:v>2.4810000000000016</c:v>
                </c:pt>
                <c:pt idx="854">
                  <c:v>2.485000000000003</c:v>
                </c:pt>
                <c:pt idx="855">
                  <c:v>2.4310000000000009</c:v>
                </c:pt>
                <c:pt idx="856">
                  <c:v>2.3270000000000017</c:v>
                </c:pt>
                <c:pt idx="857">
                  <c:v>2.1830000000000034</c:v>
                </c:pt>
                <c:pt idx="858">
                  <c:v>2.0050000000000026</c:v>
                </c:pt>
                <c:pt idx="859">
                  <c:v>1.7980000000000018</c:v>
                </c:pt>
                <c:pt idx="860">
                  <c:v>1.5600000000000023</c:v>
                </c:pt>
                <c:pt idx="861">
                  <c:v>1.2920000000000016</c:v>
                </c:pt>
                <c:pt idx="862">
                  <c:v>0.9880000000000031</c:v>
                </c:pt>
                <c:pt idx="863">
                  <c:v>0.64500000000000313</c:v>
                </c:pt>
                <c:pt idx="864">
                  <c:v>0.2640000000000029</c:v>
                </c:pt>
                <c:pt idx="865">
                  <c:v>-0.1509999999999998</c:v>
                </c:pt>
                <c:pt idx="866">
                  <c:v>-0.59199999999999875</c:v>
                </c:pt>
                <c:pt idx="867">
                  <c:v>-1.0399999999999991</c:v>
                </c:pt>
                <c:pt idx="868">
                  <c:v>-1.4739999999999966</c:v>
                </c:pt>
                <c:pt idx="869">
                  <c:v>-1.8639999999999972</c:v>
                </c:pt>
                <c:pt idx="870">
                  <c:v>-2.1779999999999973</c:v>
                </c:pt>
                <c:pt idx="871">
                  <c:v>-2.3879999999999981</c:v>
                </c:pt>
                <c:pt idx="872">
                  <c:v>-2.4699999999999989</c:v>
                </c:pt>
                <c:pt idx="873">
                  <c:v>-2.4139999999999979</c:v>
                </c:pt>
                <c:pt idx="874">
                  <c:v>-2.2239999999999966</c:v>
                </c:pt>
                <c:pt idx="875">
                  <c:v>-1.9149999999999991</c:v>
                </c:pt>
                <c:pt idx="876">
                  <c:v>-1.5119999999999969</c:v>
                </c:pt>
                <c:pt idx="877">
                  <c:v>-1.0449999999999982</c:v>
                </c:pt>
                <c:pt idx="878">
                  <c:v>-0.54099999999999682</c:v>
                </c:pt>
                <c:pt idx="879">
                  <c:v>-2.4999999999998579E-2</c:v>
                </c:pt>
                <c:pt idx="880">
                  <c:v>0.48100000000000165</c:v>
                </c:pt>
                <c:pt idx="881">
                  <c:v>0.96500000000000341</c:v>
                </c:pt>
                <c:pt idx="882">
                  <c:v>1.4180000000000028</c:v>
                </c:pt>
                <c:pt idx="883">
                  <c:v>1.8350000000000009</c:v>
                </c:pt>
                <c:pt idx="884">
                  <c:v>2.218</c:v>
                </c:pt>
                <c:pt idx="885">
                  <c:v>2.5700000000000003</c:v>
                </c:pt>
                <c:pt idx="886">
                  <c:v>2.8980000000000032</c:v>
                </c:pt>
                <c:pt idx="887">
                  <c:v>3.2060000000000031</c:v>
                </c:pt>
                <c:pt idx="888">
                  <c:v>3.4980000000000011</c:v>
                </c:pt>
                <c:pt idx="889">
                  <c:v>3.7750000000000021</c:v>
                </c:pt>
                <c:pt idx="890">
                  <c:v>4.0330000000000013</c:v>
                </c:pt>
                <c:pt idx="891">
                  <c:v>4.2650000000000006</c:v>
                </c:pt>
                <c:pt idx="892">
                  <c:v>4.4640000000000022</c:v>
                </c:pt>
                <c:pt idx="893">
                  <c:v>4.620000000000001</c:v>
                </c:pt>
                <c:pt idx="894">
                  <c:v>4.7230000000000025</c:v>
                </c:pt>
                <c:pt idx="895">
                  <c:v>4.767000000000003</c:v>
                </c:pt>
                <c:pt idx="896">
                  <c:v>4.7510000000000012</c:v>
                </c:pt>
                <c:pt idx="897">
                  <c:v>4.6720000000000006</c:v>
                </c:pt>
                <c:pt idx="898">
                  <c:v>4.5350000000000001</c:v>
                </c:pt>
                <c:pt idx="899">
                  <c:v>4.3480000000000025</c:v>
                </c:pt>
                <c:pt idx="900">
                  <c:v>4.1160000000000032</c:v>
                </c:pt>
                <c:pt idx="901">
                  <c:v>3.8520000000000003</c:v>
                </c:pt>
                <c:pt idx="902">
                  <c:v>3.5640000000000001</c:v>
                </c:pt>
                <c:pt idx="903">
                  <c:v>3.2570000000000014</c:v>
                </c:pt>
                <c:pt idx="904">
                  <c:v>2.9360000000000035</c:v>
                </c:pt>
                <c:pt idx="905">
                  <c:v>2.6020000000000003</c:v>
                </c:pt>
                <c:pt idx="906">
                  <c:v>2.2540000000000013</c:v>
                </c:pt>
                <c:pt idx="907">
                  <c:v>1.892000000000003</c:v>
                </c:pt>
                <c:pt idx="908">
                  <c:v>1.5200000000000031</c:v>
                </c:pt>
                <c:pt idx="909">
                  <c:v>1.1480000000000032</c:v>
                </c:pt>
                <c:pt idx="910">
                  <c:v>0.79100000000000037</c:v>
                </c:pt>
                <c:pt idx="911">
                  <c:v>0.47300000000000253</c:v>
                </c:pt>
                <c:pt idx="912">
                  <c:v>0.22100000000000009</c:v>
                </c:pt>
                <c:pt idx="913">
                  <c:v>5.5000000000003268E-2</c:v>
                </c:pt>
                <c:pt idx="914">
                  <c:v>-6.9999999999978968E-3</c:v>
                </c:pt>
                <c:pt idx="915">
                  <c:v>4.00000000000027E-2</c:v>
                </c:pt>
                <c:pt idx="916">
                  <c:v>0.18700000000000117</c:v>
                </c:pt>
                <c:pt idx="917">
                  <c:v>0.4220000000000006</c:v>
                </c:pt>
                <c:pt idx="918">
                  <c:v>0.72500000000000142</c:v>
                </c:pt>
                <c:pt idx="919">
                  <c:v>1.0770000000000017</c:v>
                </c:pt>
                <c:pt idx="920">
                  <c:v>1.4600000000000009</c:v>
                </c:pt>
                <c:pt idx="921">
                  <c:v>1.8570000000000029</c:v>
                </c:pt>
                <c:pt idx="922">
                  <c:v>2.25</c:v>
                </c:pt>
                <c:pt idx="923">
                  <c:v>2.6270000000000024</c:v>
                </c:pt>
                <c:pt idx="924">
                  <c:v>2.9740000000000002</c:v>
                </c:pt>
                <c:pt idx="925">
                  <c:v>3.2830000000000013</c:v>
                </c:pt>
                <c:pt idx="926">
                  <c:v>3.5460000000000029</c:v>
                </c:pt>
                <c:pt idx="927">
                  <c:v>3.7620000000000005</c:v>
                </c:pt>
                <c:pt idx="928">
                  <c:v>3.9320000000000022</c:v>
                </c:pt>
                <c:pt idx="929">
                  <c:v>4.0590000000000011</c:v>
                </c:pt>
                <c:pt idx="930">
                  <c:v>4.1510000000000034</c:v>
                </c:pt>
                <c:pt idx="931">
                  <c:v>4.2150000000000034</c:v>
                </c:pt>
                <c:pt idx="932">
                  <c:v>4.2600000000000016</c:v>
                </c:pt>
                <c:pt idx="933">
                  <c:v>4.2930000000000028</c:v>
                </c:pt>
                <c:pt idx="934">
                  <c:v>4.3220000000000027</c:v>
                </c:pt>
                <c:pt idx="935">
                  <c:v>4.3470000000000013</c:v>
                </c:pt>
                <c:pt idx="936">
                  <c:v>4.3690000000000033</c:v>
                </c:pt>
                <c:pt idx="937">
                  <c:v>4.3840000000000003</c:v>
                </c:pt>
                <c:pt idx="938">
                  <c:v>4.3860000000000028</c:v>
                </c:pt>
                <c:pt idx="939">
                  <c:v>4.3690000000000033</c:v>
                </c:pt>
                <c:pt idx="940">
                  <c:v>4.3270000000000017</c:v>
                </c:pt>
                <c:pt idx="941">
                  <c:v>4.2580000000000027</c:v>
                </c:pt>
                <c:pt idx="942">
                  <c:v>4.1590000000000025</c:v>
                </c:pt>
                <c:pt idx="943">
                  <c:v>4.0340000000000025</c:v>
                </c:pt>
                <c:pt idx="944">
                  <c:v>3.8900000000000006</c:v>
                </c:pt>
                <c:pt idx="945">
                  <c:v>3.7360000000000007</c:v>
                </c:pt>
                <c:pt idx="946">
                  <c:v>3.5820000000000007</c:v>
                </c:pt>
                <c:pt idx="947">
                  <c:v>3.4430000000000014</c:v>
                </c:pt>
                <c:pt idx="948">
                  <c:v>3.3310000000000031</c:v>
                </c:pt>
                <c:pt idx="949">
                  <c:v>3.2540000000000013</c:v>
                </c:pt>
                <c:pt idx="950">
                  <c:v>3.2190000000000012</c:v>
                </c:pt>
                <c:pt idx="951">
                  <c:v>3.2270000000000003</c:v>
                </c:pt>
                <c:pt idx="952">
                  <c:v>3.277000000000001</c:v>
                </c:pt>
                <c:pt idx="953">
                  <c:v>3.3630000000000031</c:v>
                </c:pt>
                <c:pt idx="954">
                  <c:v>3.4780000000000015</c:v>
                </c:pt>
                <c:pt idx="955">
                  <c:v>3.615000000000002</c:v>
                </c:pt>
                <c:pt idx="956">
                  <c:v>3.7700000000000031</c:v>
                </c:pt>
                <c:pt idx="957">
                  <c:v>3.9380000000000024</c:v>
                </c:pt>
                <c:pt idx="958">
                  <c:v>4.1170000000000009</c:v>
                </c:pt>
                <c:pt idx="959">
                  <c:v>4.3090000000000011</c:v>
                </c:pt>
                <c:pt idx="960">
                  <c:v>4.5140000000000029</c:v>
                </c:pt>
                <c:pt idx="961">
                  <c:v>4.7360000000000007</c:v>
                </c:pt>
                <c:pt idx="962">
                  <c:v>4.9770000000000003</c:v>
                </c:pt>
                <c:pt idx="963">
                  <c:v>5.2380000000000031</c:v>
                </c:pt>
                <c:pt idx="964">
                  <c:v>5.5160000000000018</c:v>
                </c:pt>
                <c:pt idx="965">
                  <c:v>5.804000000000002</c:v>
                </c:pt>
                <c:pt idx="966">
                  <c:v>6.0940000000000012</c:v>
                </c:pt>
                <c:pt idx="967">
                  <c:v>6.3740000000000023</c:v>
                </c:pt>
                <c:pt idx="968">
                  <c:v>6.6360000000000028</c:v>
                </c:pt>
                <c:pt idx="969">
                  <c:v>6.8660000000000032</c:v>
                </c:pt>
                <c:pt idx="970">
                  <c:v>7.0600000000000023</c:v>
                </c:pt>
                <c:pt idx="971">
                  <c:v>7.2140000000000022</c:v>
                </c:pt>
                <c:pt idx="972">
                  <c:v>7.3260000000000005</c:v>
                </c:pt>
                <c:pt idx="973">
                  <c:v>7.4040000000000035</c:v>
                </c:pt>
                <c:pt idx="974">
                  <c:v>7.4480000000000004</c:v>
                </c:pt>
                <c:pt idx="975">
                  <c:v>7.4710000000000001</c:v>
                </c:pt>
                <c:pt idx="976">
                  <c:v>7.4810000000000016</c:v>
                </c:pt>
                <c:pt idx="977">
                  <c:v>7.4840000000000018</c:v>
                </c:pt>
                <c:pt idx="978">
                  <c:v>7.4880000000000031</c:v>
                </c:pt>
                <c:pt idx="979">
                  <c:v>7.490000000000002</c:v>
                </c:pt>
                <c:pt idx="980">
                  <c:v>7.4920000000000009</c:v>
                </c:pt>
                <c:pt idx="981">
                  <c:v>7.4840000000000018</c:v>
                </c:pt>
                <c:pt idx="982">
                  <c:v>7.4610000000000021</c:v>
                </c:pt>
                <c:pt idx="983">
                  <c:v>7.4180000000000028</c:v>
                </c:pt>
                <c:pt idx="984">
                  <c:v>7.3440000000000012</c:v>
                </c:pt>
                <c:pt idx="985">
                  <c:v>7.2410000000000032</c:v>
                </c:pt>
                <c:pt idx="986">
                  <c:v>7.1080000000000005</c:v>
                </c:pt>
                <c:pt idx="987">
                  <c:v>6.9510000000000005</c:v>
                </c:pt>
                <c:pt idx="988">
                  <c:v>6.7760000000000034</c:v>
                </c:pt>
                <c:pt idx="989">
                  <c:v>6.593</c:v>
                </c:pt>
                <c:pt idx="990">
                  <c:v>6.4140000000000015</c:v>
                </c:pt>
                <c:pt idx="991">
                  <c:v>6.2480000000000011</c:v>
                </c:pt>
                <c:pt idx="992">
                  <c:v>6.1030000000000015</c:v>
                </c:pt>
                <c:pt idx="993">
                  <c:v>5.9830000000000005</c:v>
                </c:pt>
                <c:pt idx="994">
                  <c:v>5.8880000000000017</c:v>
                </c:pt>
                <c:pt idx="995">
                  <c:v>5.8170000000000002</c:v>
                </c:pt>
                <c:pt idx="996">
                  <c:v>5.7640000000000029</c:v>
                </c:pt>
                <c:pt idx="997">
                  <c:v>5.7240000000000002</c:v>
                </c:pt>
                <c:pt idx="998">
                  <c:v>5.6940000000000026</c:v>
                </c:pt>
                <c:pt idx="999">
                  <c:v>5.6710000000000029</c:v>
                </c:pt>
                <c:pt idx="1000">
                  <c:v>5.6530000000000022</c:v>
                </c:pt>
                <c:pt idx="1001">
                  <c:v>5.6440000000000019</c:v>
                </c:pt>
                <c:pt idx="1002">
                  <c:v>5.6450000000000031</c:v>
                </c:pt>
                <c:pt idx="1003">
                  <c:v>5.6620000000000026</c:v>
                </c:pt>
                <c:pt idx="1004">
                  <c:v>5.7000000000000028</c:v>
                </c:pt>
                <c:pt idx="1005">
                  <c:v>5.7610000000000028</c:v>
                </c:pt>
                <c:pt idx="1006">
                  <c:v>5.8480000000000025</c:v>
                </c:pt>
                <c:pt idx="1007">
                  <c:v>5.958000000000002</c:v>
                </c:pt>
                <c:pt idx="1008">
                  <c:v>6.0890000000000022</c:v>
                </c:pt>
                <c:pt idx="1009">
                  <c:v>6.2320000000000029</c:v>
                </c:pt>
                <c:pt idx="1010">
                  <c:v>6.3800000000000026</c:v>
                </c:pt>
                <c:pt idx="1011">
                  <c:v>6.5230000000000032</c:v>
                </c:pt>
                <c:pt idx="1012">
                  <c:v>6.6550000000000011</c:v>
                </c:pt>
                <c:pt idx="1013">
                  <c:v>6.7680000000000007</c:v>
                </c:pt>
                <c:pt idx="1014">
                  <c:v>6.8620000000000019</c:v>
                </c:pt>
                <c:pt idx="1015">
                  <c:v>6.9360000000000035</c:v>
                </c:pt>
                <c:pt idx="1016">
                  <c:v>6.9930000000000021</c:v>
                </c:pt>
                <c:pt idx="1017">
                  <c:v>7.0400000000000027</c:v>
                </c:pt>
                <c:pt idx="1018">
                  <c:v>7.0820000000000007</c:v>
                </c:pt>
                <c:pt idx="1019">
                  <c:v>7.1280000000000001</c:v>
                </c:pt>
                <c:pt idx="1020">
                  <c:v>7.1780000000000008</c:v>
                </c:pt>
                <c:pt idx="1021">
                  <c:v>7.240000000000002</c:v>
                </c:pt>
                <c:pt idx="1022">
                  <c:v>7.3070000000000022</c:v>
                </c:pt>
                <c:pt idx="1023">
                  <c:v>7.3780000000000001</c:v>
                </c:pt>
                <c:pt idx="1024">
                  <c:v>7.4450000000000003</c:v>
                </c:pt>
                <c:pt idx="1025">
                  <c:v>7.4990000000000023</c:v>
                </c:pt>
                <c:pt idx="1026">
                  <c:v>7.5400000000000027</c:v>
                </c:pt>
                <c:pt idx="1027">
                  <c:v>7.5560000000000009</c:v>
                </c:pt>
                <c:pt idx="1028">
                  <c:v>7.554000000000002</c:v>
                </c:pt>
                <c:pt idx="1029">
                  <c:v>7.532</c:v>
                </c:pt>
                <c:pt idx="1030">
                  <c:v>7.4980000000000011</c:v>
                </c:pt>
                <c:pt idx="1031">
                  <c:v>7.4590000000000032</c:v>
                </c:pt>
                <c:pt idx="1032">
                  <c:v>7.4230000000000018</c:v>
                </c:pt>
                <c:pt idx="1033">
                  <c:v>7.3990000000000009</c:v>
                </c:pt>
                <c:pt idx="1034">
                  <c:v>7.3880000000000017</c:v>
                </c:pt>
                <c:pt idx="1035">
                  <c:v>7.3960000000000008</c:v>
                </c:pt>
                <c:pt idx="1036">
                  <c:v>7.4150000000000027</c:v>
                </c:pt>
                <c:pt idx="1037">
                  <c:v>7.4420000000000002</c:v>
                </c:pt>
                <c:pt idx="1038">
                  <c:v>7.4660000000000011</c:v>
                </c:pt>
                <c:pt idx="1039">
                  <c:v>7.48</c:v>
                </c:pt>
                <c:pt idx="1040">
                  <c:v>7.4750000000000014</c:v>
                </c:pt>
                <c:pt idx="1041">
                  <c:v>7.4460000000000015</c:v>
                </c:pt>
                <c:pt idx="1042">
                  <c:v>7.3900000000000006</c:v>
                </c:pt>
                <c:pt idx="1043">
                  <c:v>7.3080000000000034</c:v>
                </c:pt>
                <c:pt idx="1044">
                  <c:v>7.2050000000000018</c:v>
                </c:pt>
                <c:pt idx="1045">
                  <c:v>7.0850000000000009</c:v>
                </c:pt>
                <c:pt idx="1046">
                  <c:v>6.9590000000000032</c:v>
                </c:pt>
                <c:pt idx="1047">
                  <c:v>6.833000000000002</c:v>
                </c:pt>
                <c:pt idx="1048">
                  <c:v>6.7170000000000023</c:v>
                </c:pt>
                <c:pt idx="1049">
                  <c:v>6.615000000000002</c:v>
                </c:pt>
                <c:pt idx="1050">
                  <c:v>6.532</c:v>
                </c:pt>
                <c:pt idx="1051">
                  <c:v>6.4650000000000034</c:v>
                </c:pt>
                <c:pt idx="1052">
                  <c:v>6.4110000000000014</c:v>
                </c:pt>
                <c:pt idx="1053">
                  <c:v>6.3620000000000019</c:v>
                </c:pt>
                <c:pt idx="1054">
                  <c:v>6.3100000000000023</c:v>
                </c:pt>
                <c:pt idx="1055">
                  <c:v>6.25</c:v>
                </c:pt>
                <c:pt idx="1056">
                  <c:v>6.174000000000003</c:v>
                </c:pt>
                <c:pt idx="1057">
                  <c:v>6.0820000000000007</c:v>
                </c:pt>
                <c:pt idx="1058">
                  <c:v>5.9710000000000001</c:v>
                </c:pt>
                <c:pt idx="1059">
                  <c:v>5.8460000000000001</c:v>
                </c:pt>
                <c:pt idx="1060">
                  <c:v>5.7100000000000009</c:v>
                </c:pt>
                <c:pt idx="1061">
                  <c:v>5.5720000000000027</c:v>
                </c:pt>
                <c:pt idx="1062">
                  <c:v>5.4360000000000035</c:v>
                </c:pt>
                <c:pt idx="1063">
                  <c:v>5.3120000000000012</c:v>
                </c:pt>
                <c:pt idx="1064">
                  <c:v>5.2020000000000017</c:v>
                </c:pt>
                <c:pt idx="1065">
                  <c:v>5.1070000000000029</c:v>
                </c:pt>
                <c:pt idx="1066">
                  <c:v>5.0230000000000032</c:v>
                </c:pt>
                <c:pt idx="1067">
                  <c:v>4.9460000000000015</c:v>
                </c:pt>
                <c:pt idx="1068">
                  <c:v>4.8680000000000021</c:v>
                </c:pt>
                <c:pt idx="1069">
                  <c:v>4.7800000000000011</c:v>
                </c:pt>
                <c:pt idx="1070">
                  <c:v>4.6770000000000032</c:v>
                </c:pt>
                <c:pt idx="1071">
                  <c:v>4.554000000000002</c:v>
                </c:pt>
                <c:pt idx="1072">
                  <c:v>4.4120000000000026</c:v>
                </c:pt>
                <c:pt idx="1073">
                  <c:v>4.25</c:v>
                </c:pt>
                <c:pt idx="1074">
                  <c:v>4.078000000000003</c:v>
                </c:pt>
                <c:pt idx="1075">
                  <c:v>3.8990000000000009</c:v>
                </c:pt>
                <c:pt idx="1076">
                  <c:v>3.7260000000000026</c:v>
                </c:pt>
                <c:pt idx="1077">
                  <c:v>3.5620000000000012</c:v>
                </c:pt>
                <c:pt idx="1078">
                  <c:v>3.4180000000000028</c:v>
                </c:pt>
                <c:pt idx="1079">
                  <c:v>3.2870000000000026</c:v>
                </c:pt>
                <c:pt idx="1080">
                  <c:v>3.1710000000000029</c:v>
                </c:pt>
                <c:pt idx="1081">
                  <c:v>3.0530000000000008</c:v>
                </c:pt>
                <c:pt idx="1082">
                  <c:v>2.9280000000000008</c:v>
                </c:pt>
                <c:pt idx="1083">
                  <c:v>2.777000000000001</c:v>
                </c:pt>
                <c:pt idx="1084">
                  <c:v>2.593</c:v>
                </c:pt>
                <c:pt idx="1085">
                  <c:v>2.3590000000000018</c:v>
                </c:pt>
                <c:pt idx="1086">
                  <c:v>2.078000000000003</c:v>
                </c:pt>
                <c:pt idx="1087">
                  <c:v>1.7370000000000019</c:v>
                </c:pt>
                <c:pt idx="1088">
                  <c:v>1.3480000000000025</c:v>
                </c:pt>
                <c:pt idx="1089">
                  <c:v>0.91200000000000259</c:v>
                </c:pt>
                <c:pt idx="1090">
                  <c:v>0.45100000000000051</c:v>
                </c:pt>
                <c:pt idx="1091">
                  <c:v>-2.4999999999998579E-2</c:v>
                </c:pt>
                <c:pt idx="1092">
                  <c:v>-0.48299999999999699</c:v>
                </c:pt>
                <c:pt idx="1093">
                  <c:v>-0.91199999999999903</c:v>
                </c:pt>
                <c:pt idx="1094">
                  <c:v>-1.2839999999999989</c:v>
                </c:pt>
                <c:pt idx="1095">
                  <c:v>-1.6069999999999993</c:v>
                </c:pt>
                <c:pt idx="1096">
                  <c:v>-1.8759999999999977</c:v>
                </c:pt>
                <c:pt idx="1097">
                  <c:v>-2.1219999999999999</c:v>
                </c:pt>
                <c:pt idx="1098">
                  <c:v>-2.3539999999999992</c:v>
                </c:pt>
                <c:pt idx="1099">
                  <c:v>-2.6089999999999982</c:v>
                </c:pt>
                <c:pt idx="1100">
                  <c:v>-2.889999999999997</c:v>
                </c:pt>
                <c:pt idx="1101">
                  <c:v>-3.218</c:v>
                </c:pt>
                <c:pt idx="1102">
                  <c:v>-3.5729999999999968</c:v>
                </c:pt>
                <c:pt idx="1103">
                  <c:v>-3.9469999999999992</c:v>
                </c:pt>
                <c:pt idx="1104">
                  <c:v>-4.2929999999999993</c:v>
                </c:pt>
                <c:pt idx="1105">
                  <c:v>-4.5769999999999982</c:v>
                </c:pt>
                <c:pt idx="1106">
                  <c:v>-4.7429999999999986</c:v>
                </c:pt>
                <c:pt idx="1107">
                  <c:v>-4.7739999999999974</c:v>
                </c:pt>
                <c:pt idx="1108">
                  <c:v>-4.6659999999999968</c:v>
                </c:pt>
                <c:pt idx="1109">
                  <c:v>-4.4569999999999972</c:v>
                </c:pt>
                <c:pt idx="1110">
                  <c:v>-4.1879999999999988</c:v>
                </c:pt>
                <c:pt idx="1111">
                  <c:v>-3.9139999999999979</c:v>
                </c:pt>
                <c:pt idx="1112">
                  <c:v>-3.6659999999999968</c:v>
                </c:pt>
                <c:pt idx="1113">
                  <c:v>-3.4709999999999965</c:v>
                </c:pt>
                <c:pt idx="1114">
                  <c:v>-3.3369999999999997</c:v>
                </c:pt>
                <c:pt idx="1115">
                  <c:v>-3.259999999999998</c:v>
                </c:pt>
                <c:pt idx="1116">
                  <c:v>-3.2259999999999991</c:v>
                </c:pt>
                <c:pt idx="1117">
                  <c:v>-3.2079999999999984</c:v>
                </c:pt>
                <c:pt idx="1118">
                  <c:v>-3.1789999999999985</c:v>
                </c:pt>
                <c:pt idx="1119">
                  <c:v>-3.1019999999999968</c:v>
                </c:pt>
                <c:pt idx="1120">
                  <c:v>-2.9599999999999973</c:v>
                </c:pt>
                <c:pt idx="1121">
                  <c:v>-2.7319999999999993</c:v>
                </c:pt>
                <c:pt idx="1122">
                  <c:v>-2.4369999999999976</c:v>
                </c:pt>
                <c:pt idx="1123">
                  <c:v>-2.0829999999999984</c:v>
                </c:pt>
                <c:pt idx="1124">
                  <c:v>-1.7099999999999973</c:v>
                </c:pt>
                <c:pt idx="1125">
                  <c:v>-1.3349999999999973</c:v>
                </c:pt>
                <c:pt idx="1126">
                  <c:v>-0.98999999999999844</c:v>
                </c:pt>
                <c:pt idx="1127">
                  <c:v>-0.68099999999999739</c:v>
                </c:pt>
                <c:pt idx="1128">
                  <c:v>-0.42299999999999827</c:v>
                </c:pt>
                <c:pt idx="1129">
                  <c:v>-0.21099999999999852</c:v>
                </c:pt>
                <c:pt idx="1130">
                  <c:v>-3.8999999999997925E-2</c:v>
                </c:pt>
                <c:pt idx="1131">
                  <c:v>0.10200000000000031</c:v>
                </c:pt>
                <c:pt idx="1132">
                  <c:v>0.23200000000000287</c:v>
                </c:pt>
                <c:pt idx="1133">
                  <c:v>0.36200000000000188</c:v>
                </c:pt>
                <c:pt idx="1134">
                  <c:v>0.51300000000000168</c:v>
                </c:pt>
                <c:pt idx="1135">
                  <c:v>0.68700000000000117</c:v>
                </c:pt>
                <c:pt idx="1136">
                  <c:v>0.89900000000000091</c:v>
                </c:pt>
                <c:pt idx="1137">
                  <c:v>1.1340000000000003</c:v>
                </c:pt>
                <c:pt idx="1138">
                  <c:v>1.3910000000000018</c:v>
                </c:pt>
                <c:pt idx="1139">
                  <c:v>1.6490000000000009</c:v>
                </c:pt>
                <c:pt idx="1140">
                  <c:v>1.8980000000000032</c:v>
                </c:pt>
                <c:pt idx="1141">
                  <c:v>2.1210000000000022</c:v>
                </c:pt>
                <c:pt idx="1142">
                  <c:v>2.3060000000000009</c:v>
                </c:pt>
                <c:pt idx="1143">
                  <c:v>2.4500000000000028</c:v>
                </c:pt>
                <c:pt idx="1144">
                  <c:v>2.5390000000000015</c:v>
                </c:pt>
                <c:pt idx="1145">
                  <c:v>2.5860000000000021</c:v>
                </c:pt>
                <c:pt idx="1146">
                  <c:v>2.578000000000003</c:v>
                </c:pt>
                <c:pt idx="1147">
                  <c:v>2.5340000000000025</c:v>
                </c:pt>
                <c:pt idx="1148">
                  <c:v>2.453000000000003</c:v>
                </c:pt>
                <c:pt idx="1149">
                  <c:v>2.3510000000000026</c:v>
                </c:pt>
                <c:pt idx="1150">
                  <c:v>2.2380000000000031</c:v>
                </c:pt>
                <c:pt idx="1151">
                  <c:v>2.1240000000000023</c:v>
                </c:pt>
                <c:pt idx="1152">
                  <c:v>2.0230000000000032</c:v>
                </c:pt>
                <c:pt idx="1153">
                  <c:v>1.9320000000000022</c:v>
                </c:pt>
                <c:pt idx="1154">
                  <c:v>1.8640000000000008</c:v>
                </c:pt>
                <c:pt idx="1155">
                  <c:v>1.8060000000000009</c:v>
                </c:pt>
                <c:pt idx="1156">
                  <c:v>1.7600000000000016</c:v>
                </c:pt>
                <c:pt idx="1157">
                  <c:v>1.713000000000001</c:v>
                </c:pt>
                <c:pt idx="1158">
                  <c:v>1.6560000000000024</c:v>
                </c:pt>
                <c:pt idx="1159">
                  <c:v>1.5850000000000009</c:v>
                </c:pt>
                <c:pt idx="1160">
                  <c:v>1.4860000000000007</c:v>
                </c:pt>
                <c:pt idx="1161">
                  <c:v>1.3690000000000033</c:v>
                </c:pt>
                <c:pt idx="1162">
                  <c:v>1.2230000000000025</c:v>
                </c:pt>
                <c:pt idx="1163">
                  <c:v>1.0640000000000001</c:v>
                </c:pt>
                <c:pt idx="1164">
                  <c:v>0.89900000000000091</c:v>
                </c:pt>
                <c:pt idx="1165">
                  <c:v>0.73700000000000188</c:v>
                </c:pt>
                <c:pt idx="1166">
                  <c:v>0.60000000000000142</c:v>
                </c:pt>
                <c:pt idx="1167">
                  <c:v>0.48700000000000188</c:v>
                </c:pt>
                <c:pt idx="1168">
                  <c:v>0.42100000000000293</c:v>
                </c:pt>
                <c:pt idx="1169">
                  <c:v>0.39300000000000068</c:v>
                </c:pt>
                <c:pt idx="1170">
                  <c:v>0.40400000000000347</c:v>
                </c:pt>
                <c:pt idx="1171">
                  <c:v>0.44300000000000139</c:v>
                </c:pt>
                <c:pt idx="1172">
                  <c:v>0.49100000000000321</c:v>
                </c:pt>
                <c:pt idx="1173">
                  <c:v>0.54200000000000159</c:v>
                </c:pt>
                <c:pt idx="1174">
                  <c:v>0.56700000000000017</c:v>
                </c:pt>
                <c:pt idx="1175">
                  <c:v>0.56500000000000128</c:v>
                </c:pt>
                <c:pt idx="1176">
                  <c:v>0.52000000000000313</c:v>
                </c:pt>
                <c:pt idx="1177">
                  <c:v>0.42500000000000071</c:v>
                </c:pt>
                <c:pt idx="1178">
                  <c:v>0.28300000000000125</c:v>
                </c:pt>
                <c:pt idx="1179">
                  <c:v>8.0000000000001847E-2</c:v>
                </c:pt>
                <c:pt idx="1180">
                  <c:v>-0.17099999999999937</c:v>
                </c:pt>
                <c:pt idx="1181">
                  <c:v>-0.47099999999999653</c:v>
                </c:pt>
                <c:pt idx="1182">
                  <c:v>-0.8139999999999965</c:v>
                </c:pt>
                <c:pt idx="1183">
                  <c:v>-1.1849999999999987</c:v>
                </c:pt>
                <c:pt idx="1184">
                  <c:v>-1.5819999999999972</c:v>
                </c:pt>
                <c:pt idx="1185">
                  <c:v>-1.9879999999999995</c:v>
                </c:pt>
                <c:pt idx="1186">
                  <c:v>-2.3939999999999984</c:v>
                </c:pt>
                <c:pt idx="1187">
                  <c:v>-2.7939999999999969</c:v>
                </c:pt>
                <c:pt idx="1188">
                  <c:v>-3.1799999999999997</c:v>
                </c:pt>
                <c:pt idx="1189">
                  <c:v>-3.5579999999999998</c:v>
                </c:pt>
                <c:pt idx="1190">
                  <c:v>-3.9299999999999997</c:v>
                </c:pt>
                <c:pt idx="1191">
                  <c:v>-4.3059999999999974</c:v>
                </c:pt>
                <c:pt idx="1192">
                  <c:v>-4.7019999999999982</c:v>
                </c:pt>
                <c:pt idx="1193">
                  <c:v>-5.1279999999999966</c:v>
                </c:pt>
                <c:pt idx="1194">
                  <c:v>-5.6049999999999969</c:v>
                </c:pt>
                <c:pt idx="1195">
                  <c:v>-6.1419999999999995</c:v>
                </c:pt>
                <c:pt idx="1196">
                  <c:v>-6.7529999999999966</c:v>
                </c:pt>
                <c:pt idx="1197">
                  <c:v>-7.4519999999999982</c:v>
                </c:pt>
                <c:pt idx="1198">
                  <c:v>-8.2459999999999987</c:v>
                </c:pt>
                <c:pt idx="1199">
                  <c:v>-9.1419999999999995</c:v>
                </c:pt>
                <c:pt idx="1200">
                  <c:v>-10.145999999999997</c:v>
                </c:pt>
              </c:numCache>
            </c:numRef>
          </c:val>
          <c:smooth val="0"/>
        </c:ser>
        <c:ser>
          <c:idx val="4"/>
          <c:order val="2"/>
          <c:tx>
            <c:v>HFSS</c:v>
          </c:tx>
          <c:marker>
            <c:symbol val="none"/>
          </c:marker>
          <c:cat>
            <c:numRef>
              <c:f>'CP Elevation = 0'!$A$3:$A$1203</c:f>
              <c:numCache>
                <c:formatCode>General</c:formatCode>
                <c:ptCount val="1201"/>
                <c:pt idx="0">
                  <c:v>-60</c:v>
                </c:pt>
                <c:pt idx="1">
                  <c:v>-59.9</c:v>
                </c:pt>
                <c:pt idx="2">
                  <c:v>-59.8</c:v>
                </c:pt>
                <c:pt idx="3">
                  <c:v>-59.7</c:v>
                </c:pt>
                <c:pt idx="4">
                  <c:v>-59.6</c:v>
                </c:pt>
                <c:pt idx="5">
                  <c:v>-59.5</c:v>
                </c:pt>
                <c:pt idx="6">
                  <c:v>-59.4</c:v>
                </c:pt>
                <c:pt idx="7">
                  <c:v>-59.3</c:v>
                </c:pt>
                <c:pt idx="8">
                  <c:v>-59.2</c:v>
                </c:pt>
                <c:pt idx="9">
                  <c:v>-59.1</c:v>
                </c:pt>
                <c:pt idx="10">
                  <c:v>-59</c:v>
                </c:pt>
                <c:pt idx="11">
                  <c:v>-58.9</c:v>
                </c:pt>
                <c:pt idx="12">
                  <c:v>-58.8</c:v>
                </c:pt>
                <c:pt idx="13">
                  <c:v>-58.7</c:v>
                </c:pt>
                <c:pt idx="14">
                  <c:v>-58.6</c:v>
                </c:pt>
                <c:pt idx="15">
                  <c:v>-58.5</c:v>
                </c:pt>
                <c:pt idx="16">
                  <c:v>-58.4</c:v>
                </c:pt>
                <c:pt idx="17">
                  <c:v>-58.3</c:v>
                </c:pt>
                <c:pt idx="18">
                  <c:v>-58.2</c:v>
                </c:pt>
                <c:pt idx="19">
                  <c:v>-58.1</c:v>
                </c:pt>
                <c:pt idx="20">
                  <c:v>-58</c:v>
                </c:pt>
                <c:pt idx="21">
                  <c:v>-57.9</c:v>
                </c:pt>
                <c:pt idx="22">
                  <c:v>-57.8</c:v>
                </c:pt>
                <c:pt idx="23">
                  <c:v>-57.7</c:v>
                </c:pt>
                <c:pt idx="24">
                  <c:v>-57.6</c:v>
                </c:pt>
                <c:pt idx="25">
                  <c:v>-57.5</c:v>
                </c:pt>
                <c:pt idx="26">
                  <c:v>-57.4</c:v>
                </c:pt>
                <c:pt idx="27">
                  <c:v>-57.3</c:v>
                </c:pt>
                <c:pt idx="28">
                  <c:v>-57.2</c:v>
                </c:pt>
                <c:pt idx="29">
                  <c:v>-57.1</c:v>
                </c:pt>
                <c:pt idx="30">
                  <c:v>-57</c:v>
                </c:pt>
                <c:pt idx="31">
                  <c:v>-56.9</c:v>
                </c:pt>
                <c:pt idx="32">
                  <c:v>-56.8</c:v>
                </c:pt>
                <c:pt idx="33">
                  <c:v>-56.7</c:v>
                </c:pt>
                <c:pt idx="34">
                  <c:v>-56.6</c:v>
                </c:pt>
                <c:pt idx="35">
                  <c:v>-56.5</c:v>
                </c:pt>
                <c:pt idx="36">
                  <c:v>-56.4</c:v>
                </c:pt>
                <c:pt idx="37">
                  <c:v>-56.3</c:v>
                </c:pt>
                <c:pt idx="38">
                  <c:v>-56.2</c:v>
                </c:pt>
                <c:pt idx="39">
                  <c:v>-56.1</c:v>
                </c:pt>
                <c:pt idx="40">
                  <c:v>-56</c:v>
                </c:pt>
                <c:pt idx="41">
                  <c:v>-55.9</c:v>
                </c:pt>
                <c:pt idx="42">
                  <c:v>-55.8</c:v>
                </c:pt>
                <c:pt idx="43">
                  <c:v>-55.7</c:v>
                </c:pt>
                <c:pt idx="44">
                  <c:v>-55.6</c:v>
                </c:pt>
                <c:pt idx="45">
                  <c:v>-55.5</c:v>
                </c:pt>
                <c:pt idx="46">
                  <c:v>-55.4</c:v>
                </c:pt>
                <c:pt idx="47">
                  <c:v>-55.3</c:v>
                </c:pt>
                <c:pt idx="48">
                  <c:v>-55.2</c:v>
                </c:pt>
                <c:pt idx="49">
                  <c:v>-55.1</c:v>
                </c:pt>
                <c:pt idx="50">
                  <c:v>-55</c:v>
                </c:pt>
                <c:pt idx="51">
                  <c:v>-54.9</c:v>
                </c:pt>
                <c:pt idx="52">
                  <c:v>-54.8</c:v>
                </c:pt>
                <c:pt idx="53">
                  <c:v>-54.7</c:v>
                </c:pt>
                <c:pt idx="54">
                  <c:v>-54.6</c:v>
                </c:pt>
                <c:pt idx="55">
                  <c:v>-54.5</c:v>
                </c:pt>
                <c:pt idx="56">
                  <c:v>-54.4</c:v>
                </c:pt>
                <c:pt idx="57">
                  <c:v>-54.3</c:v>
                </c:pt>
                <c:pt idx="58">
                  <c:v>-54.2</c:v>
                </c:pt>
                <c:pt idx="59">
                  <c:v>-54.1</c:v>
                </c:pt>
                <c:pt idx="60">
                  <c:v>-54</c:v>
                </c:pt>
                <c:pt idx="61">
                  <c:v>-53.9</c:v>
                </c:pt>
                <c:pt idx="62">
                  <c:v>-53.8</c:v>
                </c:pt>
                <c:pt idx="63">
                  <c:v>-53.7</c:v>
                </c:pt>
                <c:pt idx="64">
                  <c:v>-53.6</c:v>
                </c:pt>
                <c:pt idx="65">
                  <c:v>-53.5</c:v>
                </c:pt>
                <c:pt idx="66">
                  <c:v>-53.4</c:v>
                </c:pt>
                <c:pt idx="67">
                  <c:v>-53.3</c:v>
                </c:pt>
                <c:pt idx="68">
                  <c:v>-53.2</c:v>
                </c:pt>
                <c:pt idx="69">
                  <c:v>-53.1</c:v>
                </c:pt>
                <c:pt idx="70">
                  <c:v>-53</c:v>
                </c:pt>
                <c:pt idx="71">
                  <c:v>-52.9</c:v>
                </c:pt>
                <c:pt idx="72">
                  <c:v>-52.8</c:v>
                </c:pt>
                <c:pt idx="73">
                  <c:v>-52.7</c:v>
                </c:pt>
                <c:pt idx="74">
                  <c:v>-52.6</c:v>
                </c:pt>
                <c:pt idx="75">
                  <c:v>-52.5</c:v>
                </c:pt>
                <c:pt idx="76">
                  <c:v>-52.4</c:v>
                </c:pt>
                <c:pt idx="77">
                  <c:v>-52.3</c:v>
                </c:pt>
                <c:pt idx="78">
                  <c:v>-52.2</c:v>
                </c:pt>
                <c:pt idx="79">
                  <c:v>-52.1</c:v>
                </c:pt>
                <c:pt idx="80">
                  <c:v>-52</c:v>
                </c:pt>
                <c:pt idx="81">
                  <c:v>-51.9</c:v>
                </c:pt>
                <c:pt idx="82">
                  <c:v>-51.8</c:v>
                </c:pt>
                <c:pt idx="83">
                  <c:v>-51.7</c:v>
                </c:pt>
                <c:pt idx="84">
                  <c:v>-51.6</c:v>
                </c:pt>
                <c:pt idx="85">
                  <c:v>-51.5</c:v>
                </c:pt>
                <c:pt idx="86">
                  <c:v>-51.4</c:v>
                </c:pt>
                <c:pt idx="87">
                  <c:v>-51.3</c:v>
                </c:pt>
                <c:pt idx="88">
                  <c:v>-51.2</c:v>
                </c:pt>
                <c:pt idx="89">
                  <c:v>-51.1</c:v>
                </c:pt>
                <c:pt idx="90">
                  <c:v>-51</c:v>
                </c:pt>
                <c:pt idx="91">
                  <c:v>-50.9</c:v>
                </c:pt>
                <c:pt idx="92">
                  <c:v>-50.8</c:v>
                </c:pt>
                <c:pt idx="93">
                  <c:v>-50.7</c:v>
                </c:pt>
                <c:pt idx="94">
                  <c:v>-50.6</c:v>
                </c:pt>
                <c:pt idx="95">
                  <c:v>-50.5</c:v>
                </c:pt>
                <c:pt idx="96">
                  <c:v>-50.4</c:v>
                </c:pt>
                <c:pt idx="97">
                  <c:v>-50.3</c:v>
                </c:pt>
                <c:pt idx="98">
                  <c:v>-50.2</c:v>
                </c:pt>
                <c:pt idx="99">
                  <c:v>-50.1</c:v>
                </c:pt>
                <c:pt idx="100">
                  <c:v>-50</c:v>
                </c:pt>
                <c:pt idx="101">
                  <c:v>-49.9</c:v>
                </c:pt>
                <c:pt idx="102">
                  <c:v>-49.8</c:v>
                </c:pt>
                <c:pt idx="103">
                  <c:v>-49.7</c:v>
                </c:pt>
                <c:pt idx="104">
                  <c:v>-49.6</c:v>
                </c:pt>
                <c:pt idx="105">
                  <c:v>-49.5</c:v>
                </c:pt>
                <c:pt idx="106">
                  <c:v>-49.4</c:v>
                </c:pt>
                <c:pt idx="107">
                  <c:v>-49.3</c:v>
                </c:pt>
                <c:pt idx="108">
                  <c:v>-49.2</c:v>
                </c:pt>
                <c:pt idx="109">
                  <c:v>-49.1</c:v>
                </c:pt>
                <c:pt idx="110">
                  <c:v>-49</c:v>
                </c:pt>
                <c:pt idx="111">
                  <c:v>-48.9</c:v>
                </c:pt>
                <c:pt idx="112">
                  <c:v>-48.8</c:v>
                </c:pt>
                <c:pt idx="113">
                  <c:v>-48.7</c:v>
                </c:pt>
                <c:pt idx="114">
                  <c:v>-48.6</c:v>
                </c:pt>
                <c:pt idx="115">
                  <c:v>-48.5</c:v>
                </c:pt>
                <c:pt idx="116">
                  <c:v>-48.4</c:v>
                </c:pt>
                <c:pt idx="117">
                  <c:v>-48.3</c:v>
                </c:pt>
                <c:pt idx="118">
                  <c:v>-48.2</c:v>
                </c:pt>
                <c:pt idx="119">
                  <c:v>-48.1</c:v>
                </c:pt>
                <c:pt idx="120">
                  <c:v>-48</c:v>
                </c:pt>
                <c:pt idx="121">
                  <c:v>-47.9</c:v>
                </c:pt>
                <c:pt idx="122">
                  <c:v>-47.8</c:v>
                </c:pt>
                <c:pt idx="123">
                  <c:v>-47.7</c:v>
                </c:pt>
                <c:pt idx="124">
                  <c:v>-47.6</c:v>
                </c:pt>
                <c:pt idx="125">
                  <c:v>-47.5</c:v>
                </c:pt>
                <c:pt idx="126">
                  <c:v>-47.4</c:v>
                </c:pt>
                <c:pt idx="127">
                  <c:v>-47.3</c:v>
                </c:pt>
                <c:pt idx="128">
                  <c:v>-47.2</c:v>
                </c:pt>
                <c:pt idx="129">
                  <c:v>-47.1</c:v>
                </c:pt>
                <c:pt idx="130">
                  <c:v>-47</c:v>
                </c:pt>
                <c:pt idx="131">
                  <c:v>-46.9</c:v>
                </c:pt>
                <c:pt idx="132">
                  <c:v>-46.8</c:v>
                </c:pt>
                <c:pt idx="133">
                  <c:v>-46.7</c:v>
                </c:pt>
                <c:pt idx="134">
                  <c:v>-46.6</c:v>
                </c:pt>
                <c:pt idx="135">
                  <c:v>-46.5</c:v>
                </c:pt>
                <c:pt idx="136">
                  <c:v>-46.4</c:v>
                </c:pt>
                <c:pt idx="137">
                  <c:v>-46.3</c:v>
                </c:pt>
                <c:pt idx="138">
                  <c:v>-46.2</c:v>
                </c:pt>
                <c:pt idx="139">
                  <c:v>-46.1</c:v>
                </c:pt>
                <c:pt idx="140">
                  <c:v>-46</c:v>
                </c:pt>
                <c:pt idx="141">
                  <c:v>-45.9</c:v>
                </c:pt>
                <c:pt idx="142">
                  <c:v>-45.8</c:v>
                </c:pt>
                <c:pt idx="143">
                  <c:v>-45.7</c:v>
                </c:pt>
                <c:pt idx="144">
                  <c:v>-45.6</c:v>
                </c:pt>
                <c:pt idx="145">
                  <c:v>-45.5</c:v>
                </c:pt>
                <c:pt idx="146">
                  <c:v>-45.4</c:v>
                </c:pt>
                <c:pt idx="147">
                  <c:v>-45.3</c:v>
                </c:pt>
                <c:pt idx="148">
                  <c:v>-45.2</c:v>
                </c:pt>
                <c:pt idx="149">
                  <c:v>-45.1</c:v>
                </c:pt>
                <c:pt idx="150">
                  <c:v>-45</c:v>
                </c:pt>
                <c:pt idx="151">
                  <c:v>-44.9</c:v>
                </c:pt>
                <c:pt idx="152">
                  <c:v>-44.8</c:v>
                </c:pt>
                <c:pt idx="153">
                  <c:v>-44.7</c:v>
                </c:pt>
                <c:pt idx="154">
                  <c:v>-44.6</c:v>
                </c:pt>
                <c:pt idx="155">
                  <c:v>-44.5</c:v>
                </c:pt>
                <c:pt idx="156">
                  <c:v>-44.4</c:v>
                </c:pt>
                <c:pt idx="157">
                  <c:v>-44.3</c:v>
                </c:pt>
                <c:pt idx="158">
                  <c:v>-44.2</c:v>
                </c:pt>
                <c:pt idx="159">
                  <c:v>-44.1</c:v>
                </c:pt>
                <c:pt idx="160">
                  <c:v>-44</c:v>
                </c:pt>
                <c:pt idx="161">
                  <c:v>-43.9</c:v>
                </c:pt>
                <c:pt idx="162">
                  <c:v>-43.8</c:v>
                </c:pt>
                <c:pt idx="163">
                  <c:v>-43.7</c:v>
                </c:pt>
                <c:pt idx="164">
                  <c:v>-43.6</c:v>
                </c:pt>
                <c:pt idx="165">
                  <c:v>-43.5</c:v>
                </c:pt>
                <c:pt idx="166">
                  <c:v>-43.4</c:v>
                </c:pt>
                <c:pt idx="167">
                  <c:v>-43.3</c:v>
                </c:pt>
                <c:pt idx="168">
                  <c:v>-43.2</c:v>
                </c:pt>
                <c:pt idx="169">
                  <c:v>-43.1</c:v>
                </c:pt>
                <c:pt idx="170">
                  <c:v>-43</c:v>
                </c:pt>
                <c:pt idx="171">
                  <c:v>-42.9</c:v>
                </c:pt>
                <c:pt idx="172">
                  <c:v>-42.8</c:v>
                </c:pt>
                <c:pt idx="173">
                  <c:v>-42.7</c:v>
                </c:pt>
                <c:pt idx="174">
                  <c:v>-42.6</c:v>
                </c:pt>
                <c:pt idx="175">
                  <c:v>-42.5</c:v>
                </c:pt>
                <c:pt idx="176">
                  <c:v>-42.4</c:v>
                </c:pt>
                <c:pt idx="177">
                  <c:v>-42.3</c:v>
                </c:pt>
                <c:pt idx="178">
                  <c:v>-42.2</c:v>
                </c:pt>
                <c:pt idx="179">
                  <c:v>-42.1</c:v>
                </c:pt>
                <c:pt idx="180">
                  <c:v>-42</c:v>
                </c:pt>
                <c:pt idx="181">
                  <c:v>-41.9</c:v>
                </c:pt>
                <c:pt idx="182">
                  <c:v>-41.8</c:v>
                </c:pt>
                <c:pt idx="183">
                  <c:v>-41.7</c:v>
                </c:pt>
                <c:pt idx="184">
                  <c:v>-41.6</c:v>
                </c:pt>
                <c:pt idx="185">
                  <c:v>-41.5</c:v>
                </c:pt>
                <c:pt idx="186">
                  <c:v>-41.4</c:v>
                </c:pt>
                <c:pt idx="187">
                  <c:v>-41.3</c:v>
                </c:pt>
                <c:pt idx="188">
                  <c:v>-41.2</c:v>
                </c:pt>
                <c:pt idx="189">
                  <c:v>-41.1</c:v>
                </c:pt>
                <c:pt idx="190">
                  <c:v>-41</c:v>
                </c:pt>
                <c:pt idx="191">
                  <c:v>-40.9</c:v>
                </c:pt>
                <c:pt idx="192">
                  <c:v>-40.799999999999997</c:v>
                </c:pt>
                <c:pt idx="193">
                  <c:v>-40.700000000000003</c:v>
                </c:pt>
                <c:pt idx="194">
                  <c:v>-40.6</c:v>
                </c:pt>
                <c:pt idx="195">
                  <c:v>-40.5</c:v>
                </c:pt>
                <c:pt idx="196">
                  <c:v>-40.4</c:v>
                </c:pt>
                <c:pt idx="197">
                  <c:v>-40.299999999999997</c:v>
                </c:pt>
                <c:pt idx="198">
                  <c:v>-40.200000000000003</c:v>
                </c:pt>
                <c:pt idx="199">
                  <c:v>-40.1</c:v>
                </c:pt>
                <c:pt idx="200">
                  <c:v>-40</c:v>
                </c:pt>
                <c:pt idx="201">
                  <c:v>-39.9</c:v>
                </c:pt>
                <c:pt idx="202">
                  <c:v>-39.799999999999997</c:v>
                </c:pt>
                <c:pt idx="203">
                  <c:v>-39.700000000000003</c:v>
                </c:pt>
                <c:pt idx="204">
                  <c:v>-39.6</c:v>
                </c:pt>
                <c:pt idx="205">
                  <c:v>-39.5</c:v>
                </c:pt>
                <c:pt idx="206">
                  <c:v>-39.4</c:v>
                </c:pt>
                <c:pt idx="207">
                  <c:v>-39.299999999999997</c:v>
                </c:pt>
                <c:pt idx="208">
                  <c:v>-39.200000000000003</c:v>
                </c:pt>
                <c:pt idx="209">
                  <c:v>-39.1</c:v>
                </c:pt>
                <c:pt idx="210">
                  <c:v>-39</c:v>
                </c:pt>
                <c:pt idx="211">
                  <c:v>-38.9</c:v>
                </c:pt>
                <c:pt idx="212">
                  <c:v>-38.799999999999997</c:v>
                </c:pt>
                <c:pt idx="213">
                  <c:v>-38.700000000000003</c:v>
                </c:pt>
                <c:pt idx="214">
                  <c:v>-38.6</c:v>
                </c:pt>
                <c:pt idx="215">
                  <c:v>-38.5</c:v>
                </c:pt>
                <c:pt idx="216">
                  <c:v>-38.4</c:v>
                </c:pt>
                <c:pt idx="217">
                  <c:v>-38.299999999999997</c:v>
                </c:pt>
                <c:pt idx="218">
                  <c:v>-38.200000000000003</c:v>
                </c:pt>
                <c:pt idx="219">
                  <c:v>-38.1</c:v>
                </c:pt>
                <c:pt idx="220">
                  <c:v>-38</c:v>
                </c:pt>
                <c:pt idx="221">
                  <c:v>-37.9</c:v>
                </c:pt>
                <c:pt idx="222">
                  <c:v>-37.799999999999997</c:v>
                </c:pt>
                <c:pt idx="223">
                  <c:v>-37.700000000000003</c:v>
                </c:pt>
                <c:pt idx="224">
                  <c:v>-37.6</c:v>
                </c:pt>
                <c:pt idx="225">
                  <c:v>-37.5</c:v>
                </c:pt>
                <c:pt idx="226">
                  <c:v>-37.4</c:v>
                </c:pt>
                <c:pt idx="227">
                  <c:v>-37.299999999999997</c:v>
                </c:pt>
                <c:pt idx="228">
                  <c:v>-37.200000000000003</c:v>
                </c:pt>
                <c:pt idx="229">
                  <c:v>-37.1</c:v>
                </c:pt>
                <c:pt idx="230">
                  <c:v>-37</c:v>
                </c:pt>
                <c:pt idx="231">
                  <c:v>-36.9</c:v>
                </c:pt>
                <c:pt idx="232">
                  <c:v>-36.799999999999997</c:v>
                </c:pt>
                <c:pt idx="233">
                  <c:v>-36.700000000000003</c:v>
                </c:pt>
                <c:pt idx="234">
                  <c:v>-36.6</c:v>
                </c:pt>
                <c:pt idx="235">
                  <c:v>-36.5</c:v>
                </c:pt>
                <c:pt idx="236">
                  <c:v>-36.4</c:v>
                </c:pt>
                <c:pt idx="237">
                  <c:v>-36.299999999999997</c:v>
                </c:pt>
                <c:pt idx="238">
                  <c:v>-36.200000000000003</c:v>
                </c:pt>
                <c:pt idx="239">
                  <c:v>-36.1</c:v>
                </c:pt>
                <c:pt idx="240">
                  <c:v>-36</c:v>
                </c:pt>
                <c:pt idx="241">
                  <c:v>-35.9</c:v>
                </c:pt>
                <c:pt idx="242">
                  <c:v>-35.799999999999997</c:v>
                </c:pt>
                <c:pt idx="243">
                  <c:v>-35.700000000000003</c:v>
                </c:pt>
                <c:pt idx="244">
                  <c:v>-35.6</c:v>
                </c:pt>
                <c:pt idx="245">
                  <c:v>-35.5</c:v>
                </c:pt>
                <c:pt idx="246">
                  <c:v>-35.4</c:v>
                </c:pt>
                <c:pt idx="247">
                  <c:v>-35.299999999999997</c:v>
                </c:pt>
                <c:pt idx="248">
                  <c:v>-35.200000000000003</c:v>
                </c:pt>
                <c:pt idx="249">
                  <c:v>-35.1</c:v>
                </c:pt>
                <c:pt idx="250">
                  <c:v>-35</c:v>
                </c:pt>
                <c:pt idx="251">
                  <c:v>-34.9</c:v>
                </c:pt>
                <c:pt idx="252">
                  <c:v>-34.799999999999997</c:v>
                </c:pt>
                <c:pt idx="253">
                  <c:v>-34.700000000000003</c:v>
                </c:pt>
                <c:pt idx="254">
                  <c:v>-34.6</c:v>
                </c:pt>
                <c:pt idx="255">
                  <c:v>-34.5</c:v>
                </c:pt>
                <c:pt idx="256">
                  <c:v>-34.4</c:v>
                </c:pt>
                <c:pt idx="257">
                  <c:v>-34.299999999999997</c:v>
                </c:pt>
                <c:pt idx="258">
                  <c:v>-34.200000000000003</c:v>
                </c:pt>
                <c:pt idx="259">
                  <c:v>-34.1</c:v>
                </c:pt>
                <c:pt idx="260">
                  <c:v>-34</c:v>
                </c:pt>
                <c:pt idx="261">
                  <c:v>-33.9</c:v>
                </c:pt>
                <c:pt idx="262">
                  <c:v>-33.799999999999997</c:v>
                </c:pt>
                <c:pt idx="263">
                  <c:v>-33.700000000000003</c:v>
                </c:pt>
                <c:pt idx="264">
                  <c:v>-33.6</c:v>
                </c:pt>
                <c:pt idx="265">
                  <c:v>-33.5</c:v>
                </c:pt>
                <c:pt idx="266">
                  <c:v>-33.4</c:v>
                </c:pt>
                <c:pt idx="267">
                  <c:v>-33.299999999999997</c:v>
                </c:pt>
                <c:pt idx="268">
                  <c:v>-33.200000000000003</c:v>
                </c:pt>
                <c:pt idx="269">
                  <c:v>-33.1</c:v>
                </c:pt>
                <c:pt idx="270">
                  <c:v>-33</c:v>
                </c:pt>
                <c:pt idx="271">
                  <c:v>-32.9</c:v>
                </c:pt>
                <c:pt idx="272">
                  <c:v>-32.799999999999997</c:v>
                </c:pt>
                <c:pt idx="273">
                  <c:v>-32.700000000000003</c:v>
                </c:pt>
                <c:pt idx="274">
                  <c:v>-32.6</c:v>
                </c:pt>
                <c:pt idx="275">
                  <c:v>-32.5</c:v>
                </c:pt>
                <c:pt idx="276">
                  <c:v>-32.4</c:v>
                </c:pt>
                <c:pt idx="277">
                  <c:v>-32.299999999999997</c:v>
                </c:pt>
                <c:pt idx="278">
                  <c:v>-32.200000000000003</c:v>
                </c:pt>
                <c:pt idx="279">
                  <c:v>-32.1</c:v>
                </c:pt>
                <c:pt idx="280">
                  <c:v>-32</c:v>
                </c:pt>
                <c:pt idx="281">
                  <c:v>-31.9</c:v>
                </c:pt>
                <c:pt idx="282">
                  <c:v>-31.8</c:v>
                </c:pt>
                <c:pt idx="283">
                  <c:v>-31.7</c:v>
                </c:pt>
                <c:pt idx="284">
                  <c:v>-31.6</c:v>
                </c:pt>
                <c:pt idx="285">
                  <c:v>-31.5</c:v>
                </c:pt>
                <c:pt idx="286">
                  <c:v>-31.4</c:v>
                </c:pt>
                <c:pt idx="287">
                  <c:v>-31.3</c:v>
                </c:pt>
                <c:pt idx="288">
                  <c:v>-31.2</c:v>
                </c:pt>
                <c:pt idx="289">
                  <c:v>-31.1</c:v>
                </c:pt>
                <c:pt idx="290">
                  <c:v>-31</c:v>
                </c:pt>
                <c:pt idx="291">
                  <c:v>-30.9</c:v>
                </c:pt>
                <c:pt idx="292">
                  <c:v>-30.8</c:v>
                </c:pt>
                <c:pt idx="293">
                  <c:v>-30.7</c:v>
                </c:pt>
                <c:pt idx="294">
                  <c:v>-30.6</c:v>
                </c:pt>
                <c:pt idx="295">
                  <c:v>-30.5</c:v>
                </c:pt>
                <c:pt idx="296">
                  <c:v>-30.4</c:v>
                </c:pt>
                <c:pt idx="297">
                  <c:v>-30.3</c:v>
                </c:pt>
                <c:pt idx="298">
                  <c:v>-30.2</c:v>
                </c:pt>
                <c:pt idx="299">
                  <c:v>-30.1</c:v>
                </c:pt>
                <c:pt idx="300">
                  <c:v>-30</c:v>
                </c:pt>
                <c:pt idx="301">
                  <c:v>-29.9</c:v>
                </c:pt>
                <c:pt idx="302">
                  <c:v>-29.8</c:v>
                </c:pt>
                <c:pt idx="303">
                  <c:v>-29.7</c:v>
                </c:pt>
                <c:pt idx="304">
                  <c:v>-29.6</c:v>
                </c:pt>
                <c:pt idx="305">
                  <c:v>-29.5</c:v>
                </c:pt>
                <c:pt idx="306">
                  <c:v>-29.4</c:v>
                </c:pt>
                <c:pt idx="307">
                  <c:v>-29.3</c:v>
                </c:pt>
                <c:pt idx="308">
                  <c:v>-29.2</c:v>
                </c:pt>
                <c:pt idx="309">
                  <c:v>-29.1</c:v>
                </c:pt>
                <c:pt idx="310">
                  <c:v>-29</c:v>
                </c:pt>
                <c:pt idx="311">
                  <c:v>-28.9</c:v>
                </c:pt>
                <c:pt idx="312">
                  <c:v>-28.8</c:v>
                </c:pt>
                <c:pt idx="313">
                  <c:v>-28.7</c:v>
                </c:pt>
                <c:pt idx="314">
                  <c:v>-28.6</c:v>
                </c:pt>
                <c:pt idx="315">
                  <c:v>-28.5</c:v>
                </c:pt>
                <c:pt idx="316">
                  <c:v>-28.4</c:v>
                </c:pt>
                <c:pt idx="317">
                  <c:v>-28.3</c:v>
                </c:pt>
                <c:pt idx="318">
                  <c:v>-28.2</c:v>
                </c:pt>
                <c:pt idx="319">
                  <c:v>-28.1</c:v>
                </c:pt>
                <c:pt idx="320">
                  <c:v>-28</c:v>
                </c:pt>
                <c:pt idx="321">
                  <c:v>-27.9</c:v>
                </c:pt>
                <c:pt idx="322">
                  <c:v>-27.8</c:v>
                </c:pt>
                <c:pt idx="323">
                  <c:v>-27.7</c:v>
                </c:pt>
                <c:pt idx="324">
                  <c:v>-27.6</c:v>
                </c:pt>
                <c:pt idx="325">
                  <c:v>-27.5</c:v>
                </c:pt>
                <c:pt idx="326">
                  <c:v>-27.4</c:v>
                </c:pt>
                <c:pt idx="327">
                  <c:v>-27.3</c:v>
                </c:pt>
                <c:pt idx="328">
                  <c:v>-27.2</c:v>
                </c:pt>
                <c:pt idx="329">
                  <c:v>-27.1</c:v>
                </c:pt>
                <c:pt idx="330">
                  <c:v>-27</c:v>
                </c:pt>
                <c:pt idx="331">
                  <c:v>-26.9</c:v>
                </c:pt>
                <c:pt idx="332">
                  <c:v>-26.8</c:v>
                </c:pt>
                <c:pt idx="333">
                  <c:v>-26.7</c:v>
                </c:pt>
                <c:pt idx="334">
                  <c:v>-26.6</c:v>
                </c:pt>
                <c:pt idx="335">
                  <c:v>-26.5</c:v>
                </c:pt>
                <c:pt idx="336">
                  <c:v>-26.4</c:v>
                </c:pt>
                <c:pt idx="337">
                  <c:v>-26.3</c:v>
                </c:pt>
                <c:pt idx="338">
                  <c:v>-26.2</c:v>
                </c:pt>
                <c:pt idx="339">
                  <c:v>-26.1</c:v>
                </c:pt>
                <c:pt idx="340">
                  <c:v>-26</c:v>
                </c:pt>
                <c:pt idx="341">
                  <c:v>-25.9</c:v>
                </c:pt>
                <c:pt idx="342">
                  <c:v>-25.8</c:v>
                </c:pt>
                <c:pt idx="343">
                  <c:v>-25.7</c:v>
                </c:pt>
                <c:pt idx="344">
                  <c:v>-25.6</c:v>
                </c:pt>
                <c:pt idx="345">
                  <c:v>-25.5</c:v>
                </c:pt>
                <c:pt idx="346">
                  <c:v>-25.4</c:v>
                </c:pt>
                <c:pt idx="347">
                  <c:v>-25.3</c:v>
                </c:pt>
                <c:pt idx="348">
                  <c:v>-25.2</c:v>
                </c:pt>
                <c:pt idx="349">
                  <c:v>-25.1</c:v>
                </c:pt>
                <c:pt idx="350">
                  <c:v>-25</c:v>
                </c:pt>
                <c:pt idx="351">
                  <c:v>-24.9</c:v>
                </c:pt>
                <c:pt idx="352">
                  <c:v>-24.8</c:v>
                </c:pt>
                <c:pt idx="353">
                  <c:v>-24.7</c:v>
                </c:pt>
                <c:pt idx="354">
                  <c:v>-24.6</c:v>
                </c:pt>
                <c:pt idx="355">
                  <c:v>-24.5</c:v>
                </c:pt>
                <c:pt idx="356">
                  <c:v>-24.4</c:v>
                </c:pt>
                <c:pt idx="357">
                  <c:v>-24.3</c:v>
                </c:pt>
                <c:pt idx="358">
                  <c:v>-24.2</c:v>
                </c:pt>
                <c:pt idx="359">
                  <c:v>-24.1</c:v>
                </c:pt>
                <c:pt idx="360">
                  <c:v>-24</c:v>
                </c:pt>
                <c:pt idx="361">
                  <c:v>-23.9</c:v>
                </c:pt>
                <c:pt idx="362">
                  <c:v>-23.8</c:v>
                </c:pt>
                <c:pt idx="363">
                  <c:v>-23.7</c:v>
                </c:pt>
                <c:pt idx="364">
                  <c:v>-23.6</c:v>
                </c:pt>
                <c:pt idx="365">
                  <c:v>-23.5</c:v>
                </c:pt>
                <c:pt idx="366">
                  <c:v>-23.4</c:v>
                </c:pt>
                <c:pt idx="367">
                  <c:v>-23.3</c:v>
                </c:pt>
                <c:pt idx="368">
                  <c:v>-23.2</c:v>
                </c:pt>
                <c:pt idx="369">
                  <c:v>-23.1</c:v>
                </c:pt>
                <c:pt idx="370">
                  <c:v>-23</c:v>
                </c:pt>
                <c:pt idx="371">
                  <c:v>-22.9</c:v>
                </c:pt>
                <c:pt idx="372">
                  <c:v>-22.8</c:v>
                </c:pt>
                <c:pt idx="373">
                  <c:v>-22.7</c:v>
                </c:pt>
                <c:pt idx="374">
                  <c:v>-22.6</c:v>
                </c:pt>
                <c:pt idx="375">
                  <c:v>-22.5</c:v>
                </c:pt>
                <c:pt idx="376">
                  <c:v>-22.4</c:v>
                </c:pt>
                <c:pt idx="377">
                  <c:v>-22.3</c:v>
                </c:pt>
                <c:pt idx="378">
                  <c:v>-22.2</c:v>
                </c:pt>
                <c:pt idx="379">
                  <c:v>-22.1</c:v>
                </c:pt>
                <c:pt idx="380">
                  <c:v>-22</c:v>
                </c:pt>
                <c:pt idx="381">
                  <c:v>-21.9</c:v>
                </c:pt>
                <c:pt idx="382">
                  <c:v>-21.8</c:v>
                </c:pt>
                <c:pt idx="383">
                  <c:v>-21.7</c:v>
                </c:pt>
                <c:pt idx="384">
                  <c:v>-21.6</c:v>
                </c:pt>
                <c:pt idx="385">
                  <c:v>-21.5</c:v>
                </c:pt>
                <c:pt idx="386">
                  <c:v>-21.4</c:v>
                </c:pt>
                <c:pt idx="387">
                  <c:v>-21.3</c:v>
                </c:pt>
                <c:pt idx="388">
                  <c:v>-21.2</c:v>
                </c:pt>
                <c:pt idx="389">
                  <c:v>-21.1</c:v>
                </c:pt>
                <c:pt idx="390">
                  <c:v>-21</c:v>
                </c:pt>
                <c:pt idx="391">
                  <c:v>-20.9</c:v>
                </c:pt>
                <c:pt idx="392">
                  <c:v>-20.8</c:v>
                </c:pt>
                <c:pt idx="393">
                  <c:v>-20.7</c:v>
                </c:pt>
                <c:pt idx="394">
                  <c:v>-20.6</c:v>
                </c:pt>
                <c:pt idx="395">
                  <c:v>-20.5</c:v>
                </c:pt>
                <c:pt idx="396">
                  <c:v>-20.399999999999999</c:v>
                </c:pt>
                <c:pt idx="397">
                  <c:v>-20.3</c:v>
                </c:pt>
                <c:pt idx="398">
                  <c:v>-20.2</c:v>
                </c:pt>
                <c:pt idx="399">
                  <c:v>-20.100000000000001</c:v>
                </c:pt>
                <c:pt idx="400">
                  <c:v>-20</c:v>
                </c:pt>
                <c:pt idx="401">
                  <c:v>-19.899999999999999</c:v>
                </c:pt>
                <c:pt idx="402">
                  <c:v>-19.8</c:v>
                </c:pt>
                <c:pt idx="403">
                  <c:v>-19.7</c:v>
                </c:pt>
                <c:pt idx="404">
                  <c:v>-19.600000000000001</c:v>
                </c:pt>
                <c:pt idx="405">
                  <c:v>-19.5</c:v>
                </c:pt>
                <c:pt idx="406">
                  <c:v>-19.399999999999999</c:v>
                </c:pt>
                <c:pt idx="407">
                  <c:v>-19.3</c:v>
                </c:pt>
                <c:pt idx="408">
                  <c:v>-19.2</c:v>
                </c:pt>
                <c:pt idx="409">
                  <c:v>-19.100000000000001</c:v>
                </c:pt>
                <c:pt idx="410">
                  <c:v>-19</c:v>
                </c:pt>
                <c:pt idx="411">
                  <c:v>-18.899999999999999</c:v>
                </c:pt>
                <c:pt idx="412">
                  <c:v>-18.8</c:v>
                </c:pt>
                <c:pt idx="413">
                  <c:v>-18.7</c:v>
                </c:pt>
                <c:pt idx="414">
                  <c:v>-18.600000000000001</c:v>
                </c:pt>
                <c:pt idx="415">
                  <c:v>-18.5</c:v>
                </c:pt>
                <c:pt idx="416">
                  <c:v>-18.399999999999999</c:v>
                </c:pt>
                <c:pt idx="417">
                  <c:v>-18.3</c:v>
                </c:pt>
                <c:pt idx="418">
                  <c:v>-18.2</c:v>
                </c:pt>
                <c:pt idx="419">
                  <c:v>-18.100000000000001</c:v>
                </c:pt>
                <c:pt idx="420">
                  <c:v>-18</c:v>
                </c:pt>
                <c:pt idx="421">
                  <c:v>-17.899999999999999</c:v>
                </c:pt>
                <c:pt idx="422">
                  <c:v>-17.8</c:v>
                </c:pt>
                <c:pt idx="423">
                  <c:v>-17.7</c:v>
                </c:pt>
                <c:pt idx="424">
                  <c:v>-17.600000000000001</c:v>
                </c:pt>
                <c:pt idx="425">
                  <c:v>-17.5</c:v>
                </c:pt>
                <c:pt idx="426">
                  <c:v>-17.399999999999999</c:v>
                </c:pt>
                <c:pt idx="427">
                  <c:v>-17.3</c:v>
                </c:pt>
                <c:pt idx="428">
                  <c:v>-17.2</c:v>
                </c:pt>
                <c:pt idx="429">
                  <c:v>-17.100000000000001</c:v>
                </c:pt>
                <c:pt idx="430">
                  <c:v>-17</c:v>
                </c:pt>
                <c:pt idx="431">
                  <c:v>-16.899999999999999</c:v>
                </c:pt>
                <c:pt idx="432">
                  <c:v>-16.8</c:v>
                </c:pt>
                <c:pt idx="433">
                  <c:v>-16.7</c:v>
                </c:pt>
                <c:pt idx="434">
                  <c:v>-16.600000000000001</c:v>
                </c:pt>
                <c:pt idx="435">
                  <c:v>-16.5</c:v>
                </c:pt>
                <c:pt idx="436">
                  <c:v>-16.399999999999999</c:v>
                </c:pt>
                <c:pt idx="437">
                  <c:v>-16.3</c:v>
                </c:pt>
                <c:pt idx="438">
                  <c:v>-16.2</c:v>
                </c:pt>
                <c:pt idx="439">
                  <c:v>-16.100000000000001</c:v>
                </c:pt>
                <c:pt idx="440">
                  <c:v>-16</c:v>
                </c:pt>
                <c:pt idx="441">
                  <c:v>-15.9</c:v>
                </c:pt>
                <c:pt idx="442">
                  <c:v>-15.8</c:v>
                </c:pt>
                <c:pt idx="443">
                  <c:v>-15.7</c:v>
                </c:pt>
                <c:pt idx="444">
                  <c:v>-15.6</c:v>
                </c:pt>
                <c:pt idx="445">
                  <c:v>-15.5</c:v>
                </c:pt>
                <c:pt idx="446">
                  <c:v>-15.4</c:v>
                </c:pt>
                <c:pt idx="447">
                  <c:v>-15.3</c:v>
                </c:pt>
                <c:pt idx="448">
                  <c:v>-15.2</c:v>
                </c:pt>
                <c:pt idx="449">
                  <c:v>-15.1</c:v>
                </c:pt>
                <c:pt idx="450">
                  <c:v>-15</c:v>
                </c:pt>
                <c:pt idx="451">
                  <c:v>-14.9</c:v>
                </c:pt>
                <c:pt idx="452">
                  <c:v>-14.8</c:v>
                </c:pt>
                <c:pt idx="453">
                  <c:v>-14.7</c:v>
                </c:pt>
                <c:pt idx="454">
                  <c:v>-14.6</c:v>
                </c:pt>
                <c:pt idx="455">
                  <c:v>-14.5</c:v>
                </c:pt>
                <c:pt idx="456">
                  <c:v>-14.4</c:v>
                </c:pt>
                <c:pt idx="457">
                  <c:v>-14.3</c:v>
                </c:pt>
                <c:pt idx="458">
                  <c:v>-14.2</c:v>
                </c:pt>
                <c:pt idx="459">
                  <c:v>-14.1</c:v>
                </c:pt>
                <c:pt idx="460">
                  <c:v>-14</c:v>
                </c:pt>
                <c:pt idx="461">
                  <c:v>-13.9</c:v>
                </c:pt>
                <c:pt idx="462">
                  <c:v>-13.8</c:v>
                </c:pt>
                <c:pt idx="463">
                  <c:v>-13.7</c:v>
                </c:pt>
                <c:pt idx="464">
                  <c:v>-13.6</c:v>
                </c:pt>
                <c:pt idx="465">
                  <c:v>-13.5</c:v>
                </c:pt>
                <c:pt idx="466">
                  <c:v>-13.4</c:v>
                </c:pt>
                <c:pt idx="467">
                  <c:v>-13.3</c:v>
                </c:pt>
                <c:pt idx="468">
                  <c:v>-13.2</c:v>
                </c:pt>
                <c:pt idx="469">
                  <c:v>-13.1</c:v>
                </c:pt>
                <c:pt idx="470">
                  <c:v>-13</c:v>
                </c:pt>
                <c:pt idx="471">
                  <c:v>-12.9</c:v>
                </c:pt>
                <c:pt idx="472">
                  <c:v>-12.8</c:v>
                </c:pt>
                <c:pt idx="473">
                  <c:v>-12.7</c:v>
                </c:pt>
                <c:pt idx="474">
                  <c:v>-12.6</c:v>
                </c:pt>
                <c:pt idx="475">
                  <c:v>-12.5</c:v>
                </c:pt>
                <c:pt idx="476">
                  <c:v>-12.4</c:v>
                </c:pt>
                <c:pt idx="477">
                  <c:v>-12.3</c:v>
                </c:pt>
                <c:pt idx="478">
                  <c:v>-12.2</c:v>
                </c:pt>
                <c:pt idx="479">
                  <c:v>-12.1</c:v>
                </c:pt>
                <c:pt idx="480">
                  <c:v>-12</c:v>
                </c:pt>
                <c:pt idx="481">
                  <c:v>-11.9</c:v>
                </c:pt>
                <c:pt idx="482">
                  <c:v>-11.8</c:v>
                </c:pt>
                <c:pt idx="483">
                  <c:v>-11.7</c:v>
                </c:pt>
                <c:pt idx="484">
                  <c:v>-11.6</c:v>
                </c:pt>
                <c:pt idx="485">
                  <c:v>-11.5</c:v>
                </c:pt>
                <c:pt idx="486">
                  <c:v>-11.4</c:v>
                </c:pt>
                <c:pt idx="487">
                  <c:v>-11.3</c:v>
                </c:pt>
                <c:pt idx="488">
                  <c:v>-11.2</c:v>
                </c:pt>
                <c:pt idx="489">
                  <c:v>-11.1</c:v>
                </c:pt>
                <c:pt idx="490">
                  <c:v>-11</c:v>
                </c:pt>
                <c:pt idx="491">
                  <c:v>-10.9</c:v>
                </c:pt>
                <c:pt idx="492">
                  <c:v>-10.8</c:v>
                </c:pt>
                <c:pt idx="493">
                  <c:v>-10.7</c:v>
                </c:pt>
                <c:pt idx="494">
                  <c:v>-10.6</c:v>
                </c:pt>
                <c:pt idx="495">
                  <c:v>-10.5</c:v>
                </c:pt>
                <c:pt idx="496">
                  <c:v>-10.4</c:v>
                </c:pt>
                <c:pt idx="497">
                  <c:v>-10.3</c:v>
                </c:pt>
                <c:pt idx="498">
                  <c:v>-10.199999999999999</c:v>
                </c:pt>
                <c:pt idx="499">
                  <c:v>-10.1</c:v>
                </c:pt>
                <c:pt idx="500">
                  <c:v>-10</c:v>
                </c:pt>
                <c:pt idx="501">
                  <c:v>-9.9</c:v>
                </c:pt>
                <c:pt idx="502">
                  <c:v>-9.8000000000000007</c:v>
                </c:pt>
                <c:pt idx="503">
                  <c:v>-9.6999999999999993</c:v>
                </c:pt>
                <c:pt idx="504">
                  <c:v>-9.6</c:v>
                </c:pt>
                <c:pt idx="505">
                  <c:v>-9.5</c:v>
                </c:pt>
                <c:pt idx="506">
                  <c:v>-9.4</c:v>
                </c:pt>
                <c:pt idx="507">
                  <c:v>-9.3000000000000007</c:v>
                </c:pt>
                <c:pt idx="508">
                  <c:v>-9.1999999999999993</c:v>
                </c:pt>
                <c:pt idx="509">
                  <c:v>-9.1</c:v>
                </c:pt>
                <c:pt idx="510">
                  <c:v>-9</c:v>
                </c:pt>
                <c:pt idx="511">
                  <c:v>-8.9</c:v>
                </c:pt>
                <c:pt idx="512">
                  <c:v>-8.8000000000000007</c:v>
                </c:pt>
                <c:pt idx="513">
                  <c:v>-8.6999999999999993</c:v>
                </c:pt>
                <c:pt idx="514">
                  <c:v>-8.6</c:v>
                </c:pt>
                <c:pt idx="515">
                  <c:v>-8.5</c:v>
                </c:pt>
                <c:pt idx="516">
                  <c:v>-8.4</c:v>
                </c:pt>
                <c:pt idx="517">
                  <c:v>-8.3000000000000007</c:v>
                </c:pt>
                <c:pt idx="518">
                  <c:v>-8.1999999999999993</c:v>
                </c:pt>
                <c:pt idx="519">
                  <c:v>-8.1</c:v>
                </c:pt>
                <c:pt idx="520">
                  <c:v>-8</c:v>
                </c:pt>
                <c:pt idx="521">
                  <c:v>-7.9</c:v>
                </c:pt>
                <c:pt idx="522">
                  <c:v>-7.8</c:v>
                </c:pt>
                <c:pt idx="523">
                  <c:v>-7.7</c:v>
                </c:pt>
                <c:pt idx="524">
                  <c:v>-7.6</c:v>
                </c:pt>
                <c:pt idx="525">
                  <c:v>-7.5</c:v>
                </c:pt>
                <c:pt idx="526">
                  <c:v>-7.4</c:v>
                </c:pt>
                <c:pt idx="527">
                  <c:v>-7.3</c:v>
                </c:pt>
                <c:pt idx="528">
                  <c:v>-7.2</c:v>
                </c:pt>
                <c:pt idx="529">
                  <c:v>-7.1</c:v>
                </c:pt>
                <c:pt idx="530">
                  <c:v>-7</c:v>
                </c:pt>
                <c:pt idx="531">
                  <c:v>-6.9</c:v>
                </c:pt>
                <c:pt idx="532">
                  <c:v>-6.8</c:v>
                </c:pt>
                <c:pt idx="533">
                  <c:v>-6.7</c:v>
                </c:pt>
                <c:pt idx="534">
                  <c:v>-6.6</c:v>
                </c:pt>
                <c:pt idx="535">
                  <c:v>-6.5</c:v>
                </c:pt>
                <c:pt idx="536">
                  <c:v>-6.4</c:v>
                </c:pt>
                <c:pt idx="537">
                  <c:v>-6.3</c:v>
                </c:pt>
                <c:pt idx="538">
                  <c:v>-6.2</c:v>
                </c:pt>
                <c:pt idx="539">
                  <c:v>-6.1</c:v>
                </c:pt>
                <c:pt idx="540">
                  <c:v>-6</c:v>
                </c:pt>
                <c:pt idx="541">
                  <c:v>-5.9</c:v>
                </c:pt>
                <c:pt idx="542">
                  <c:v>-5.8</c:v>
                </c:pt>
                <c:pt idx="543">
                  <c:v>-5.7</c:v>
                </c:pt>
                <c:pt idx="544">
                  <c:v>-5.6</c:v>
                </c:pt>
                <c:pt idx="545">
                  <c:v>-5.5</c:v>
                </c:pt>
                <c:pt idx="546">
                  <c:v>-5.4</c:v>
                </c:pt>
                <c:pt idx="547">
                  <c:v>-5.3</c:v>
                </c:pt>
                <c:pt idx="548">
                  <c:v>-5.2</c:v>
                </c:pt>
                <c:pt idx="549">
                  <c:v>-5.0999999999999996</c:v>
                </c:pt>
                <c:pt idx="550">
                  <c:v>-5</c:v>
                </c:pt>
                <c:pt idx="551">
                  <c:v>-4.9000000000000004</c:v>
                </c:pt>
                <c:pt idx="552">
                  <c:v>-4.8</c:v>
                </c:pt>
                <c:pt idx="553">
                  <c:v>-4.7</c:v>
                </c:pt>
                <c:pt idx="554">
                  <c:v>-4.5999999999999996</c:v>
                </c:pt>
                <c:pt idx="555">
                  <c:v>-4.5</c:v>
                </c:pt>
                <c:pt idx="556">
                  <c:v>-4.4000000000000004</c:v>
                </c:pt>
                <c:pt idx="557">
                  <c:v>-4.3</c:v>
                </c:pt>
                <c:pt idx="558">
                  <c:v>-4.2</c:v>
                </c:pt>
                <c:pt idx="559">
                  <c:v>-4.0999999999999996</c:v>
                </c:pt>
                <c:pt idx="560">
                  <c:v>-4</c:v>
                </c:pt>
                <c:pt idx="561">
                  <c:v>-3.9</c:v>
                </c:pt>
                <c:pt idx="562">
                  <c:v>-3.8</c:v>
                </c:pt>
                <c:pt idx="563">
                  <c:v>-3.7</c:v>
                </c:pt>
                <c:pt idx="564">
                  <c:v>-3.6</c:v>
                </c:pt>
                <c:pt idx="565">
                  <c:v>-3.5</c:v>
                </c:pt>
                <c:pt idx="566">
                  <c:v>-3.4</c:v>
                </c:pt>
                <c:pt idx="567">
                  <c:v>-3.3</c:v>
                </c:pt>
                <c:pt idx="568">
                  <c:v>-3.2</c:v>
                </c:pt>
                <c:pt idx="569">
                  <c:v>-3.1</c:v>
                </c:pt>
                <c:pt idx="570">
                  <c:v>-3</c:v>
                </c:pt>
                <c:pt idx="571">
                  <c:v>-2.9</c:v>
                </c:pt>
                <c:pt idx="572">
                  <c:v>-2.8</c:v>
                </c:pt>
                <c:pt idx="573">
                  <c:v>-2.7</c:v>
                </c:pt>
                <c:pt idx="574">
                  <c:v>-2.6</c:v>
                </c:pt>
                <c:pt idx="575">
                  <c:v>-2.5</c:v>
                </c:pt>
                <c:pt idx="576">
                  <c:v>-2.4</c:v>
                </c:pt>
                <c:pt idx="577">
                  <c:v>-2.2999999999999998</c:v>
                </c:pt>
                <c:pt idx="578">
                  <c:v>-2.2000000000000002</c:v>
                </c:pt>
                <c:pt idx="579">
                  <c:v>-2.1</c:v>
                </c:pt>
                <c:pt idx="580">
                  <c:v>-2</c:v>
                </c:pt>
                <c:pt idx="581">
                  <c:v>-1.9</c:v>
                </c:pt>
                <c:pt idx="582">
                  <c:v>-1.8</c:v>
                </c:pt>
                <c:pt idx="583">
                  <c:v>-1.7</c:v>
                </c:pt>
                <c:pt idx="584">
                  <c:v>-1.6</c:v>
                </c:pt>
                <c:pt idx="585">
                  <c:v>-1.5</c:v>
                </c:pt>
                <c:pt idx="586">
                  <c:v>-1.4</c:v>
                </c:pt>
                <c:pt idx="587">
                  <c:v>-1.3</c:v>
                </c:pt>
                <c:pt idx="588">
                  <c:v>-1.2</c:v>
                </c:pt>
                <c:pt idx="589">
                  <c:v>-1.1000000000000001</c:v>
                </c:pt>
                <c:pt idx="590">
                  <c:v>-1</c:v>
                </c:pt>
                <c:pt idx="591">
                  <c:v>-0.9</c:v>
                </c:pt>
                <c:pt idx="592">
                  <c:v>-0.8</c:v>
                </c:pt>
                <c:pt idx="593">
                  <c:v>-0.7</c:v>
                </c:pt>
                <c:pt idx="594">
                  <c:v>-0.6</c:v>
                </c:pt>
                <c:pt idx="595">
                  <c:v>-0.5</c:v>
                </c:pt>
                <c:pt idx="596">
                  <c:v>-0.4</c:v>
                </c:pt>
                <c:pt idx="597">
                  <c:v>-0.3</c:v>
                </c:pt>
                <c:pt idx="598">
                  <c:v>-0.2</c:v>
                </c:pt>
                <c:pt idx="599">
                  <c:v>-0.1</c:v>
                </c:pt>
                <c:pt idx="600">
                  <c:v>0</c:v>
                </c:pt>
                <c:pt idx="601">
                  <c:v>0.1</c:v>
                </c:pt>
                <c:pt idx="602">
                  <c:v>0.2</c:v>
                </c:pt>
                <c:pt idx="603">
                  <c:v>0.3</c:v>
                </c:pt>
                <c:pt idx="604">
                  <c:v>0.4</c:v>
                </c:pt>
                <c:pt idx="605">
                  <c:v>0.5</c:v>
                </c:pt>
                <c:pt idx="606">
                  <c:v>0.6</c:v>
                </c:pt>
                <c:pt idx="607">
                  <c:v>0.7</c:v>
                </c:pt>
                <c:pt idx="608">
                  <c:v>0.8</c:v>
                </c:pt>
                <c:pt idx="609">
                  <c:v>0.9</c:v>
                </c:pt>
                <c:pt idx="610">
                  <c:v>1</c:v>
                </c:pt>
                <c:pt idx="611">
                  <c:v>1.1000000000000001</c:v>
                </c:pt>
                <c:pt idx="612">
                  <c:v>1.2</c:v>
                </c:pt>
                <c:pt idx="613">
                  <c:v>1.3</c:v>
                </c:pt>
                <c:pt idx="614">
                  <c:v>1.4</c:v>
                </c:pt>
                <c:pt idx="615">
                  <c:v>1.5</c:v>
                </c:pt>
                <c:pt idx="616">
                  <c:v>1.6</c:v>
                </c:pt>
                <c:pt idx="617">
                  <c:v>1.7</c:v>
                </c:pt>
                <c:pt idx="618">
                  <c:v>1.8</c:v>
                </c:pt>
                <c:pt idx="619">
                  <c:v>1.9</c:v>
                </c:pt>
                <c:pt idx="620">
                  <c:v>2</c:v>
                </c:pt>
                <c:pt idx="621">
                  <c:v>2.1</c:v>
                </c:pt>
                <c:pt idx="622">
                  <c:v>2.2000000000000002</c:v>
                </c:pt>
                <c:pt idx="623">
                  <c:v>2.2999999999999998</c:v>
                </c:pt>
                <c:pt idx="624">
                  <c:v>2.4</c:v>
                </c:pt>
                <c:pt idx="625">
                  <c:v>2.5</c:v>
                </c:pt>
                <c:pt idx="626">
                  <c:v>2.6</c:v>
                </c:pt>
                <c:pt idx="627">
                  <c:v>2.7</c:v>
                </c:pt>
                <c:pt idx="628">
                  <c:v>2.8</c:v>
                </c:pt>
                <c:pt idx="629">
                  <c:v>2.9</c:v>
                </c:pt>
                <c:pt idx="630">
                  <c:v>3</c:v>
                </c:pt>
                <c:pt idx="631">
                  <c:v>3.1</c:v>
                </c:pt>
                <c:pt idx="632">
                  <c:v>3.2</c:v>
                </c:pt>
                <c:pt idx="633">
                  <c:v>3.3</c:v>
                </c:pt>
                <c:pt idx="634">
                  <c:v>3.4</c:v>
                </c:pt>
                <c:pt idx="635">
                  <c:v>3.5</c:v>
                </c:pt>
                <c:pt idx="636">
                  <c:v>3.6</c:v>
                </c:pt>
                <c:pt idx="637">
                  <c:v>3.7</c:v>
                </c:pt>
                <c:pt idx="638">
                  <c:v>3.8</c:v>
                </c:pt>
                <c:pt idx="639">
                  <c:v>3.9</c:v>
                </c:pt>
                <c:pt idx="640">
                  <c:v>4</c:v>
                </c:pt>
                <c:pt idx="641">
                  <c:v>4.0999999999999996</c:v>
                </c:pt>
                <c:pt idx="642">
                  <c:v>4.2</c:v>
                </c:pt>
                <c:pt idx="643">
                  <c:v>4.3</c:v>
                </c:pt>
                <c:pt idx="644">
                  <c:v>4.4000000000000004</c:v>
                </c:pt>
                <c:pt idx="645">
                  <c:v>4.5</c:v>
                </c:pt>
                <c:pt idx="646">
                  <c:v>4.5999999999999996</c:v>
                </c:pt>
                <c:pt idx="647">
                  <c:v>4.7</c:v>
                </c:pt>
                <c:pt idx="648">
                  <c:v>4.8</c:v>
                </c:pt>
                <c:pt idx="649">
                  <c:v>4.9000000000000004</c:v>
                </c:pt>
                <c:pt idx="650">
                  <c:v>5</c:v>
                </c:pt>
                <c:pt idx="651">
                  <c:v>5.0999999999999996</c:v>
                </c:pt>
                <c:pt idx="652">
                  <c:v>5.2</c:v>
                </c:pt>
                <c:pt idx="653">
                  <c:v>5.3</c:v>
                </c:pt>
                <c:pt idx="654">
                  <c:v>5.4</c:v>
                </c:pt>
                <c:pt idx="655">
                  <c:v>5.5</c:v>
                </c:pt>
                <c:pt idx="656">
                  <c:v>5.6</c:v>
                </c:pt>
                <c:pt idx="657">
                  <c:v>5.7</c:v>
                </c:pt>
                <c:pt idx="658">
                  <c:v>5.8</c:v>
                </c:pt>
                <c:pt idx="659">
                  <c:v>5.9</c:v>
                </c:pt>
                <c:pt idx="660">
                  <c:v>6</c:v>
                </c:pt>
                <c:pt idx="661">
                  <c:v>6.1</c:v>
                </c:pt>
                <c:pt idx="662">
                  <c:v>6.2</c:v>
                </c:pt>
                <c:pt idx="663">
                  <c:v>6.3</c:v>
                </c:pt>
                <c:pt idx="664">
                  <c:v>6.4</c:v>
                </c:pt>
                <c:pt idx="665">
                  <c:v>6.5</c:v>
                </c:pt>
                <c:pt idx="666">
                  <c:v>6.6</c:v>
                </c:pt>
                <c:pt idx="667">
                  <c:v>6.7</c:v>
                </c:pt>
                <c:pt idx="668">
                  <c:v>6.8</c:v>
                </c:pt>
                <c:pt idx="669">
                  <c:v>6.9</c:v>
                </c:pt>
                <c:pt idx="670">
                  <c:v>7</c:v>
                </c:pt>
                <c:pt idx="671">
                  <c:v>7.1</c:v>
                </c:pt>
                <c:pt idx="672">
                  <c:v>7.2</c:v>
                </c:pt>
                <c:pt idx="673">
                  <c:v>7.3</c:v>
                </c:pt>
                <c:pt idx="674">
                  <c:v>7.4</c:v>
                </c:pt>
                <c:pt idx="675">
                  <c:v>7.5</c:v>
                </c:pt>
                <c:pt idx="676">
                  <c:v>7.6</c:v>
                </c:pt>
                <c:pt idx="677">
                  <c:v>7.7</c:v>
                </c:pt>
                <c:pt idx="678">
                  <c:v>7.8</c:v>
                </c:pt>
                <c:pt idx="679">
                  <c:v>7.9</c:v>
                </c:pt>
                <c:pt idx="680">
                  <c:v>8</c:v>
                </c:pt>
                <c:pt idx="681">
                  <c:v>8.1</c:v>
                </c:pt>
                <c:pt idx="682">
                  <c:v>8.1999999999999993</c:v>
                </c:pt>
                <c:pt idx="683">
                  <c:v>8.3000000000000007</c:v>
                </c:pt>
                <c:pt idx="684">
                  <c:v>8.4</c:v>
                </c:pt>
                <c:pt idx="685">
                  <c:v>8.5</c:v>
                </c:pt>
                <c:pt idx="686">
                  <c:v>8.6</c:v>
                </c:pt>
                <c:pt idx="687">
                  <c:v>8.6999999999999993</c:v>
                </c:pt>
                <c:pt idx="688">
                  <c:v>8.8000000000000007</c:v>
                </c:pt>
                <c:pt idx="689">
                  <c:v>8.9</c:v>
                </c:pt>
                <c:pt idx="690">
                  <c:v>9</c:v>
                </c:pt>
                <c:pt idx="691">
                  <c:v>9.1</c:v>
                </c:pt>
                <c:pt idx="692">
                  <c:v>9.1999999999999993</c:v>
                </c:pt>
                <c:pt idx="693">
                  <c:v>9.3000000000000007</c:v>
                </c:pt>
                <c:pt idx="694">
                  <c:v>9.4</c:v>
                </c:pt>
                <c:pt idx="695">
                  <c:v>9.5</c:v>
                </c:pt>
                <c:pt idx="696">
                  <c:v>9.6</c:v>
                </c:pt>
                <c:pt idx="697">
                  <c:v>9.6999999999999993</c:v>
                </c:pt>
                <c:pt idx="698">
                  <c:v>9.8000000000000007</c:v>
                </c:pt>
                <c:pt idx="699">
                  <c:v>9.9</c:v>
                </c:pt>
                <c:pt idx="700">
                  <c:v>10</c:v>
                </c:pt>
                <c:pt idx="701">
                  <c:v>10.1</c:v>
                </c:pt>
                <c:pt idx="702">
                  <c:v>10.199999999999999</c:v>
                </c:pt>
                <c:pt idx="703">
                  <c:v>10.3</c:v>
                </c:pt>
                <c:pt idx="704">
                  <c:v>10.4</c:v>
                </c:pt>
                <c:pt idx="705">
                  <c:v>10.5</c:v>
                </c:pt>
                <c:pt idx="706">
                  <c:v>10.6</c:v>
                </c:pt>
                <c:pt idx="707">
                  <c:v>10.7</c:v>
                </c:pt>
                <c:pt idx="708">
                  <c:v>10.8</c:v>
                </c:pt>
                <c:pt idx="709">
                  <c:v>10.9</c:v>
                </c:pt>
                <c:pt idx="710">
                  <c:v>11</c:v>
                </c:pt>
                <c:pt idx="711">
                  <c:v>11.1</c:v>
                </c:pt>
                <c:pt idx="712">
                  <c:v>11.2</c:v>
                </c:pt>
                <c:pt idx="713">
                  <c:v>11.3</c:v>
                </c:pt>
                <c:pt idx="714">
                  <c:v>11.4</c:v>
                </c:pt>
                <c:pt idx="715">
                  <c:v>11.5</c:v>
                </c:pt>
                <c:pt idx="716">
                  <c:v>11.6</c:v>
                </c:pt>
                <c:pt idx="717">
                  <c:v>11.7</c:v>
                </c:pt>
                <c:pt idx="718">
                  <c:v>11.8</c:v>
                </c:pt>
                <c:pt idx="719">
                  <c:v>11.9</c:v>
                </c:pt>
                <c:pt idx="720">
                  <c:v>12</c:v>
                </c:pt>
                <c:pt idx="721">
                  <c:v>12.1</c:v>
                </c:pt>
                <c:pt idx="722">
                  <c:v>12.2</c:v>
                </c:pt>
                <c:pt idx="723">
                  <c:v>12.3</c:v>
                </c:pt>
                <c:pt idx="724">
                  <c:v>12.4</c:v>
                </c:pt>
                <c:pt idx="725">
                  <c:v>12.5</c:v>
                </c:pt>
                <c:pt idx="726">
                  <c:v>12.6</c:v>
                </c:pt>
                <c:pt idx="727">
                  <c:v>12.7</c:v>
                </c:pt>
                <c:pt idx="728">
                  <c:v>12.8</c:v>
                </c:pt>
                <c:pt idx="729">
                  <c:v>12.9</c:v>
                </c:pt>
                <c:pt idx="730">
                  <c:v>13</c:v>
                </c:pt>
                <c:pt idx="731">
                  <c:v>13.1</c:v>
                </c:pt>
                <c:pt idx="732">
                  <c:v>13.2</c:v>
                </c:pt>
                <c:pt idx="733">
                  <c:v>13.3</c:v>
                </c:pt>
                <c:pt idx="734">
                  <c:v>13.4</c:v>
                </c:pt>
                <c:pt idx="735">
                  <c:v>13.5</c:v>
                </c:pt>
                <c:pt idx="736">
                  <c:v>13.6</c:v>
                </c:pt>
                <c:pt idx="737">
                  <c:v>13.7</c:v>
                </c:pt>
                <c:pt idx="738">
                  <c:v>13.8</c:v>
                </c:pt>
                <c:pt idx="739">
                  <c:v>13.9</c:v>
                </c:pt>
                <c:pt idx="740">
                  <c:v>14</c:v>
                </c:pt>
                <c:pt idx="741">
                  <c:v>14.1</c:v>
                </c:pt>
                <c:pt idx="742">
                  <c:v>14.2</c:v>
                </c:pt>
                <c:pt idx="743">
                  <c:v>14.3</c:v>
                </c:pt>
                <c:pt idx="744">
                  <c:v>14.4</c:v>
                </c:pt>
                <c:pt idx="745">
                  <c:v>14.5</c:v>
                </c:pt>
                <c:pt idx="746">
                  <c:v>14.6</c:v>
                </c:pt>
                <c:pt idx="747">
                  <c:v>14.7</c:v>
                </c:pt>
                <c:pt idx="748">
                  <c:v>14.8</c:v>
                </c:pt>
                <c:pt idx="749">
                  <c:v>14.9</c:v>
                </c:pt>
                <c:pt idx="750">
                  <c:v>15</c:v>
                </c:pt>
                <c:pt idx="751">
                  <c:v>15.1</c:v>
                </c:pt>
                <c:pt idx="752">
                  <c:v>15.2</c:v>
                </c:pt>
                <c:pt idx="753">
                  <c:v>15.3</c:v>
                </c:pt>
                <c:pt idx="754">
                  <c:v>15.4</c:v>
                </c:pt>
                <c:pt idx="755">
                  <c:v>15.5</c:v>
                </c:pt>
                <c:pt idx="756">
                  <c:v>15.6</c:v>
                </c:pt>
                <c:pt idx="757">
                  <c:v>15.7</c:v>
                </c:pt>
                <c:pt idx="758">
                  <c:v>15.8</c:v>
                </c:pt>
                <c:pt idx="759">
                  <c:v>15.9</c:v>
                </c:pt>
                <c:pt idx="760">
                  <c:v>16</c:v>
                </c:pt>
                <c:pt idx="761">
                  <c:v>16.100000000000001</c:v>
                </c:pt>
                <c:pt idx="762">
                  <c:v>16.2</c:v>
                </c:pt>
                <c:pt idx="763">
                  <c:v>16.3</c:v>
                </c:pt>
                <c:pt idx="764">
                  <c:v>16.399999999999999</c:v>
                </c:pt>
                <c:pt idx="765">
                  <c:v>16.5</c:v>
                </c:pt>
                <c:pt idx="766">
                  <c:v>16.600000000000001</c:v>
                </c:pt>
                <c:pt idx="767">
                  <c:v>16.7</c:v>
                </c:pt>
                <c:pt idx="768">
                  <c:v>16.8</c:v>
                </c:pt>
                <c:pt idx="769">
                  <c:v>16.899999999999999</c:v>
                </c:pt>
                <c:pt idx="770">
                  <c:v>17</c:v>
                </c:pt>
                <c:pt idx="771">
                  <c:v>17.100000000000001</c:v>
                </c:pt>
                <c:pt idx="772">
                  <c:v>17.2</c:v>
                </c:pt>
                <c:pt idx="773">
                  <c:v>17.3</c:v>
                </c:pt>
                <c:pt idx="774">
                  <c:v>17.399999999999999</c:v>
                </c:pt>
                <c:pt idx="775">
                  <c:v>17.5</c:v>
                </c:pt>
                <c:pt idx="776">
                  <c:v>17.600000000000001</c:v>
                </c:pt>
                <c:pt idx="777">
                  <c:v>17.7</c:v>
                </c:pt>
                <c:pt idx="778">
                  <c:v>17.8</c:v>
                </c:pt>
                <c:pt idx="779">
                  <c:v>17.899999999999999</c:v>
                </c:pt>
                <c:pt idx="780">
                  <c:v>18</c:v>
                </c:pt>
                <c:pt idx="781">
                  <c:v>18.100000000000001</c:v>
                </c:pt>
                <c:pt idx="782">
                  <c:v>18.2</c:v>
                </c:pt>
                <c:pt idx="783">
                  <c:v>18.3</c:v>
                </c:pt>
                <c:pt idx="784">
                  <c:v>18.399999999999999</c:v>
                </c:pt>
                <c:pt idx="785">
                  <c:v>18.5</c:v>
                </c:pt>
                <c:pt idx="786">
                  <c:v>18.600000000000001</c:v>
                </c:pt>
                <c:pt idx="787">
                  <c:v>18.7</c:v>
                </c:pt>
                <c:pt idx="788">
                  <c:v>18.8</c:v>
                </c:pt>
                <c:pt idx="789">
                  <c:v>18.899999999999999</c:v>
                </c:pt>
                <c:pt idx="790">
                  <c:v>19</c:v>
                </c:pt>
                <c:pt idx="791">
                  <c:v>19.100000000000001</c:v>
                </c:pt>
                <c:pt idx="792">
                  <c:v>19.2</c:v>
                </c:pt>
                <c:pt idx="793">
                  <c:v>19.3</c:v>
                </c:pt>
                <c:pt idx="794">
                  <c:v>19.399999999999999</c:v>
                </c:pt>
                <c:pt idx="795">
                  <c:v>19.5</c:v>
                </c:pt>
                <c:pt idx="796">
                  <c:v>19.600000000000001</c:v>
                </c:pt>
                <c:pt idx="797">
                  <c:v>19.7</c:v>
                </c:pt>
                <c:pt idx="798">
                  <c:v>19.8</c:v>
                </c:pt>
                <c:pt idx="799">
                  <c:v>19.899999999999999</c:v>
                </c:pt>
                <c:pt idx="800">
                  <c:v>20</c:v>
                </c:pt>
                <c:pt idx="801">
                  <c:v>20.100000000000001</c:v>
                </c:pt>
                <c:pt idx="802">
                  <c:v>20.2</c:v>
                </c:pt>
                <c:pt idx="803">
                  <c:v>20.3</c:v>
                </c:pt>
                <c:pt idx="804">
                  <c:v>20.399999999999999</c:v>
                </c:pt>
                <c:pt idx="805">
                  <c:v>20.5</c:v>
                </c:pt>
                <c:pt idx="806">
                  <c:v>20.6</c:v>
                </c:pt>
                <c:pt idx="807">
                  <c:v>20.7</c:v>
                </c:pt>
                <c:pt idx="808">
                  <c:v>20.8</c:v>
                </c:pt>
                <c:pt idx="809">
                  <c:v>20.9</c:v>
                </c:pt>
                <c:pt idx="810">
                  <c:v>21</c:v>
                </c:pt>
                <c:pt idx="811">
                  <c:v>21.1</c:v>
                </c:pt>
                <c:pt idx="812">
                  <c:v>21.2</c:v>
                </c:pt>
                <c:pt idx="813">
                  <c:v>21.3</c:v>
                </c:pt>
                <c:pt idx="814">
                  <c:v>21.4</c:v>
                </c:pt>
                <c:pt idx="815">
                  <c:v>21.5</c:v>
                </c:pt>
                <c:pt idx="816">
                  <c:v>21.6</c:v>
                </c:pt>
                <c:pt idx="817">
                  <c:v>21.7</c:v>
                </c:pt>
                <c:pt idx="818">
                  <c:v>21.8</c:v>
                </c:pt>
                <c:pt idx="819">
                  <c:v>21.9</c:v>
                </c:pt>
                <c:pt idx="820">
                  <c:v>22</c:v>
                </c:pt>
                <c:pt idx="821">
                  <c:v>22.1</c:v>
                </c:pt>
                <c:pt idx="822">
                  <c:v>22.2</c:v>
                </c:pt>
                <c:pt idx="823">
                  <c:v>22.3</c:v>
                </c:pt>
                <c:pt idx="824">
                  <c:v>22.4</c:v>
                </c:pt>
                <c:pt idx="825">
                  <c:v>22.5</c:v>
                </c:pt>
                <c:pt idx="826">
                  <c:v>22.6</c:v>
                </c:pt>
                <c:pt idx="827">
                  <c:v>22.7</c:v>
                </c:pt>
                <c:pt idx="828">
                  <c:v>22.8</c:v>
                </c:pt>
                <c:pt idx="829">
                  <c:v>22.9</c:v>
                </c:pt>
                <c:pt idx="830">
                  <c:v>23</c:v>
                </c:pt>
                <c:pt idx="831">
                  <c:v>23.1</c:v>
                </c:pt>
                <c:pt idx="832">
                  <c:v>23.2</c:v>
                </c:pt>
                <c:pt idx="833">
                  <c:v>23.3</c:v>
                </c:pt>
                <c:pt idx="834">
                  <c:v>23.4</c:v>
                </c:pt>
                <c:pt idx="835">
                  <c:v>23.5</c:v>
                </c:pt>
                <c:pt idx="836">
                  <c:v>23.6</c:v>
                </c:pt>
                <c:pt idx="837">
                  <c:v>23.7</c:v>
                </c:pt>
                <c:pt idx="838">
                  <c:v>23.8</c:v>
                </c:pt>
                <c:pt idx="839">
                  <c:v>23.9</c:v>
                </c:pt>
                <c:pt idx="840">
                  <c:v>24</c:v>
                </c:pt>
                <c:pt idx="841">
                  <c:v>24.1</c:v>
                </c:pt>
                <c:pt idx="842">
                  <c:v>24.2</c:v>
                </c:pt>
                <c:pt idx="843">
                  <c:v>24.3</c:v>
                </c:pt>
                <c:pt idx="844">
                  <c:v>24.4</c:v>
                </c:pt>
                <c:pt idx="845">
                  <c:v>24.5</c:v>
                </c:pt>
                <c:pt idx="846">
                  <c:v>24.6</c:v>
                </c:pt>
                <c:pt idx="847">
                  <c:v>24.7</c:v>
                </c:pt>
                <c:pt idx="848">
                  <c:v>24.8</c:v>
                </c:pt>
                <c:pt idx="849">
                  <c:v>24.9</c:v>
                </c:pt>
                <c:pt idx="850">
                  <c:v>25</c:v>
                </c:pt>
                <c:pt idx="851">
                  <c:v>25.1</c:v>
                </c:pt>
                <c:pt idx="852">
                  <c:v>25.2</c:v>
                </c:pt>
                <c:pt idx="853">
                  <c:v>25.3</c:v>
                </c:pt>
                <c:pt idx="854">
                  <c:v>25.4</c:v>
                </c:pt>
                <c:pt idx="855">
                  <c:v>25.5</c:v>
                </c:pt>
                <c:pt idx="856">
                  <c:v>25.6</c:v>
                </c:pt>
                <c:pt idx="857">
                  <c:v>25.7</c:v>
                </c:pt>
                <c:pt idx="858">
                  <c:v>25.8</c:v>
                </c:pt>
                <c:pt idx="859">
                  <c:v>25.9</c:v>
                </c:pt>
                <c:pt idx="860">
                  <c:v>26</c:v>
                </c:pt>
                <c:pt idx="861">
                  <c:v>26.1</c:v>
                </c:pt>
                <c:pt idx="862">
                  <c:v>26.2</c:v>
                </c:pt>
                <c:pt idx="863">
                  <c:v>26.3</c:v>
                </c:pt>
                <c:pt idx="864">
                  <c:v>26.4</c:v>
                </c:pt>
                <c:pt idx="865">
                  <c:v>26.5</c:v>
                </c:pt>
                <c:pt idx="866">
                  <c:v>26.6</c:v>
                </c:pt>
                <c:pt idx="867">
                  <c:v>26.7</c:v>
                </c:pt>
                <c:pt idx="868">
                  <c:v>26.8</c:v>
                </c:pt>
                <c:pt idx="869">
                  <c:v>26.9</c:v>
                </c:pt>
                <c:pt idx="870">
                  <c:v>27</c:v>
                </c:pt>
                <c:pt idx="871">
                  <c:v>27.1</c:v>
                </c:pt>
                <c:pt idx="872">
                  <c:v>27.2</c:v>
                </c:pt>
                <c:pt idx="873">
                  <c:v>27.3</c:v>
                </c:pt>
                <c:pt idx="874">
                  <c:v>27.4</c:v>
                </c:pt>
                <c:pt idx="875">
                  <c:v>27.5</c:v>
                </c:pt>
                <c:pt idx="876">
                  <c:v>27.6</c:v>
                </c:pt>
                <c:pt idx="877">
                  <c:v>27.7</c:v>
                </c:pt>
                <c:pt idx="878">
                  <c:v>27.8</c:v>
                </c:pt>
                <c:pt idx="879">
                  <c:v>27.9</c:v>
                </c:pt>
                <c:pt idx="880">
                  <c:v>28</c:v>
                </c:pt>
                <c:pt idx="881">
                  <c:v>28.1</c:v>
                </c:pt>
                <c:pt idx="882">
                  <c:v>28.2</c:v>
                </c:pt>
                <c:pt idx="883">
                  <c:v>28.3</c:v>
                </c:pt>
                <c:pt idx="884">
                  <c:v>28.4</c:v>
                </c:pt>
                <c:pt idx="885">
                  <c:v>28.5</c:v>
                </c:pt>
                <c:pt idx="886">
                  <c:v>28.6</c:v>
                </c:pt>
                <c:pt idx="887">
                  <c:v>28.7</c:v>
                </c:pt>
                <c:pt idx="888">
                  <c:v>28.8</c:v>
                </c:pt>
                <c:pt idx="889">
                  <c:v>28.9</c:v>
                </c:pt>
                <c:pt idx="890">
                  <c:v>29</c:v>
                </c:pt>
                <c:pt idx="891">
                  <c:v>29.1</c:v>
                </c:pt>
                <c:pt idx="892">
                  <c:v>29.2</c:v>
                </c:pt>
                <c:pt idx="893">
                  <c:v>29.3</c:v>
                </c:pt>
                <c:pt idx="894">
                  <c:v>29.4</c:v>
                </c:pt>
                <c:pt idx="895">
                  <c:v>29.5</c:v>
                </c:pt>
                <c:pt idx="896">
                  <c:v>29.6</c:v>
                </c:pt>
                <c:pt idx="897">
                  <c:v>29.7</c:v>
                </c:pt>
                <c:pt idx="898">
                  <c:v>29.8</c:v>
                </c:pt>
                <c:pt idx="899">
                  <c:v>29.9</c:v>
                </c:pt>
                <c:pt idx="900">
                  <c:v>30</c:v>
                </c:pt>
                <c:pt idx="901">
                  <c:v>30.1</c:v>
                </c:pt>
                <c:pt idx="902">
                  <c:v>30.2</c:v>
                </c:pt>
                <c:pt idx="903">
                  <c:v>30.3</c:v>
                </c:pt>
                <c:pt idx="904">
                  <c:v>30.4</c:v>
                </c:pt>
                <c:pt idx="905">
                  <c:v>30.5</c:v>
                </c:pt>
                <c:pt idx="906">
                  <c:v>30.6</c:v>
                </c:pt>
                <c:pt idx="907">
                  <c:v>30.7</c:v>
                </c:pt>
                <c:pt idx="908">
                  <c:v>30.8</c:v>
                </c:pt>
                <c:pt idx="909">
                  <c:v>30.9</c:v>
                </c:pt>
                <c:pt idx="910">
                  <c:v>31</c:v>
                </c:pt>
                <c:pt idx="911">
                  <c:v>31.1</c:v>
                </c:pt>
                <c:pt idx="912">
                  <c:v>31.2</c:v>
                </c:pt>
                <c:pt idx="913">
                  <c:v>31.3</c:v>
                </c:pt>
                <c:pt idx="914">
                  <c:v>31.4</c:v>
                </c:pt>
                <c:pt idx="915">
                  <c:v>31.5</c:v>
                </c:pt>
                <c:pt idx="916">
                  <c:v>31.6</c:v>
                </c:pt>
                <c:pt idx="917">
                  <c:v>31.7</c:v>
                </c:pt>
                <c:pt idx="918">
                  <c:v>31.8</c:v>
                </c:pt>
                <c:pt idx="919">
                  <c:v>31.9</c:v>
                </c:pt>
                <c:pt idx="920">
                  <c:v>32</c:v>
                </c:pt>
                <c:pt idx="921">
                  <c:v>32.1</c:v>
                </c:pt>
                <c:pt idx="922">
                  <c:v>32.200000000000003</c:v>
                </c:pt>
                <c:pt idx="923">
                  <c:v>32.299999999999997</c:v>
                </c:pt>
                <c:pt idx="924">
                  <c:v>32.4</c:v>
                </c:pt>
                <c:pt idx="925">
                  <c:v>32.5</c:v>
                </c:pt>
                <c:pt idx="926">
                  <c:v>32.6</c:v>
                </c:pt>
                <c:pt idx="927">
                  <c:v>32.700000000000003</c:v>
                </c:pt>
                <c:pt idx="928">
                  <c:v>32.799999999999997</c:v>
                </c:pt>
                <c:pt idx="929">
                  <c:v>32.9</c:v>
                </c:pt>
                <c:pt idx="930">
                  <c:v>33</c:v>
                </c:pt>
                <c:pt idx="931">
                  <c:v>33.1</c:v>
                </c:pt>
                <c:pt idx="932">
                  <c:v>33.200000000000003</c:v>
                </c:pt>
                <c:pt idx="933">
                  <c:v>33.299999999999997</c:v>
                </c:pt>
                <c:pt idx="934">
                  <c:v>33.4</c:v>
                </c:pt>
                <c:pt idx="935">
                  <c:v>33.5</c:v>
                </c:pt>
                <c:pt idx="936">
                  <c:v>33.6</c:v>
                </c:pt>
                <c:pt idx="937">
                  <c:v>33.700000000000003</c:v>
                </c:pt>
                <c:pt idx="938">
                  <c:v>33.799999999999997</c:v>
                </c:pt>
                <c:pt idx="939">
                  <c:v>33.9</c:v>
                </c:pt>
                <c:pt idx="940">
                  <c:v>34</c:v>
                </c:pt>
                <c:pt idx="941">
                  <c:v>34.1</c:v>
                </c:pt>
                <c:pt idx="942">
                  <c:v>34.200000000000003</c:v>
                </c:pt>
                <c:pt idx="943">
                  <c:v>34.299999999999997</c:v>
                </c:pt>
                <c:pt idx="944">
                  <c:v>34.4</c:v>
                </c:pt>
                <c:pt idx="945">
                  <c:v>34.5</c:v>
                </c:pt>
                <c:pt idx="946">
                  <c:v>34.6</c:v>
                </c:pt>
                <c:pt idx="947">
                  <c:v>34.700000000000003</c:v>
                </c:pt>
                <c:pt idx="948">
                  <c:v>34.799999999999997</c:v>
                </c:pt>
                <c:pt idx="949">
                  <c:v>34.9</c:v>
                </c:pt>
                <c:pt idx="950">
                  <c:v>35</c:v>
                </c:pt>
                <c:pt idx="951">
                  <c:v>35.1</c:v>
                </c:pt>
                <c:pt idx="952">
                  <c:v>35.200000000000003</c:v>
                </c:pt>
                <c:pt idx="953">
                  <c:v>35.299999999999997</c:v>
                </c:pt>
                <c:pt idx="954">
                  <c:v>35.4</c:v>
                </c:pt>
                <c:pt idx="955">
                  <c:v>35.5</c:v>
                </c:pt>
                <c:pt idx="956">
                  <c:v>35.6</c:v>
                </c:pt>
                <c:pt idx="957">
                  <c:v>35.700000000000003</c:v>
                </c:pt>
                <c:pt idx="958">
                  <c:v>35.799999999999997</c:v>
                </c:pt>
                <c:pt idx="959">
                  <c:v>35.9</c:v>
                </c:pt>
                <c:pt idx="960">
                  <c:v>36</c:v>
                </c:pt>
                <c:pt idx="961">
                  <c:v>36.1</c:v>
                </c:pt>
                <c:pt idx="962">
                  <c:v>36.200000000000003</c:v>
                </c:pt>
                <c:pt idx="963">
                  <c:v>36.299999999999997</c:v>
                </c:pt>
                <c:pt idx="964">
                  <c:v>36.4</c:v>
                </c:pt>
                <c:pt idx="965">
                  <c:v>36.5</c:v>
                </c:pt>
                <c:pt idx="966">
                  <c:v>36.6</c:v>
                </c:pt>
                <c:pt idx="967">
                  <c:v>36.700000000000003</c:v>
                </c:pt>
                <c:pt idx="968">
                  <c:v>36.799999999999997</c:v>
                </c:pt>
                <c:pt idx="969">
                  <c:v>36.9</c:v>
                </c:pt>
                <c:pt idx="970">
                  <c:v>37</c:v>
                </c:pt>
                <c:pt idx="971">
                  <c:v>37.1</c:v>
                </c:pt>
                <c:pt idx="972">
                  <c:v>37.200000000000003</c:v>
                </c:pt>
                <c:pt idx="973">
                  <c:v>37.299999999999997</c:v>
                </c:pt>
                <c:pt idx="974">
                  <c:v>37.4</c:v>
                </c:pt>
                <c:pt idx="975">
                  <c:v>37.5</c:v>
                </c:pt>
                <c:pt idx="976">
                  <c:v>37.6</c:v>
                </c:pt>
                <c:pt idx="977">
                  <c:v>37.700000000000003</c:v>
                </c:pt>
                <c:pt idx="978">
                  <c:v>37.799999999999997</c:v>
                </c:pt>
                <c:pt idx="979">
                  <c:v>37.9</c:v>
                </c:pt>
                <c:pt idx="980">
                  <c:v>38</c:v>
                </c:pt>
                <c:pt idx="981">
                  <c:v>38.1</c:v>
                </c:pt>
                <c:pt idx="982">
                  <c:v>38.200000000000003</c:v>
                </c:pt>
                <c:pt idx="983">
                  <c:v>38.299999999999997</c:v>
                </c:pt>
                <c:pt idx="984">
                  <c:v>38.4</c:v>
                </c:pt>
                <c:pt idx="985">
                  <c:v>38.5</c:v>
                </c:pt>
                <c:pt idx="986">
                  <c:v>38.6</c:v>
                </c:pt>
                <c:pt idx="987">
                  <c:v>38.700000000000003</c:v>
                </c:pt>
                <c:pt idx="988">
                  <c:v>38.799999999999997</c:v>
                </c:pt>
                <c:pt idx="989">
                  <c:v>38.9</c:v>
                </c:pt>
                <c:pt idx="990">
                  <c:v>39</c:v>
                </c:pt>
                <c:pt idx="991">
                  <c:v>39.1</c:v>
                </c:pt>
                <c:pt idx="992">
                  <c:v>39.200000000000003</c:v>
                </c:pt>
                <c:pt idx="993">
                  <c:v>39.299999999999997</c:v>
                </c:pt>
                <c:pt idx="994">
                  <c:v>39.4</c:v>
                </c:pt>
                <c:pt idx="995">
                  <c:v>39.5</c:v>
                </c:pt>
                <c:pt idx="996">
                  <c:v>39.6</c:v>
                </c:pt>
                <c:pt idx="997">
                  <c:v>39.700000000000003</c:v>
                </c:pt>
                <c:pt idx="998">
                  <c:v>39.799999999999997</c:v>
                </c:pt>
                <c:pt idx="999">
                  <c:v>39.9</c:v>
                </c:pt>
                <c:pt idx="1000">
                  <c:v>40</c:v>
                </c:pt>
                <c:pt idx="1001">
                  <c:v>40.1</c:v>
                </c:pt>
                <c:pt idx="1002">
                  <c:v>40.200000000000003</c:v>
                </c:pt>
                <c:pt idx="1003">
                  <c:v>40.299999999999997</c:v>
                </c:pt>
                <c:pt idx="1004">
                  <c:v>40.4</c:v>
                </c:pt>
                <c:pt idx="1005">
                  <c:v>40.5</c:v>
                </c:pt>
                <c:pt idx="1006">
                  <c:v>40.6</c:v>
                </c:pt>
                <c:pt idx="1007">
                  <c:v>40.700000000000003</c:v>
                </c:pt>
                <c:pt idx="1008">
                  <c:v>40.799999999999997</c:v>
                </c:pt>
                <c:pt idx="1009">
                  <c:v>40.9</c:v>
                </c:pt>
                <c:pt idx="1010">
                  <c:v>41</c:v>
                </c:pt>
                <c:pt idx="1011">
                  <c:v>41.1</c:v>
                </c:pt>
                <c:pt idx="1012">
                  <c:v>41.2</c:v>
                </c:pt>
                <c:pt idx="1013">
                  <c:v>41.3</c:v>
                </c:pt>
                <c:pt idx="1014">
                  <c:v>41.4</c:v>
                </c:pt>
                <c:pt idx="1015">
                  <c:v>41.5</c:v>
                </c:pt>
                <c:pt idx="1016">
                  <c:v>41.6</c:v>
                </c:pt>
                <c:pt idx="1017">
                  <c:v>41.7</c:v>
                </c:pt>
                <c:pt idx="1018">
                  <c:v>41.8</c:v>
                </c:pt>
                <c:pt idx="1019">
                  <c:v>41.9</c:v>
                </c:pt>
                <c:pt idx="1020">
                  <c:v>42</c:v>
                </c:pt>
                <c:pt idx="1021">
                  <c:v>42.1</c:v>
                </c:pt>
                <c:pt idx="1022">
                  <c:v>42.2</c:v>
                </c:pt>
                <c:pt idx="1023">
                  <c:v>42.3</c:v>
                </c:pt>
                <c:pt idx="1024">
                  <c:v>42.4</c:v>
                </c:pt>
                <c:pt idx="1025">
                  <c:v>42.5</c:v>
                </c:pt>
                <c:pt idx="1026">
                  <c:v>42.6</c:v>
                </c:pt>
                <c:pt idx="1027">
                  <c:v>42.7</c:v>
                </c:pt>
                <c:pt idx="1028">
                  <c:v>42.8</c:v>
                </c:pt>
                <c:pt idx="1029">
                  <c:v>42.9</c:v>
                </c:pt>
                <c:pt idx="1030">
                  <c:v>43</c:v>
                </c:pt>
                <c:pt idx="1031">
                  <c:v>43.1</c:v>
                </c:pt>
                <c:pt idx="1032">
                  <c:v>43.2</c:v>
                </c:pt>
                <c:pt idx="1033">
                  <c:v>43.3</c:v>
                </c:pt>
                <c:pt idx="1034">
                  <c:v>43.4</c:v>
                </c:pt>
                <c:pt idx="1035">
                  <c:v>43.5</c:v>
                </c:pt>
                <c:pt idx="1036">
                  <c:v>43.6</c:v>
                </c:pt>
                <c:pt idx="1037">
                  <c:v>43.7</c:v>
                </c:pt>
                <c:pt idx="1038">
                  <c:v>43.8</c:v>
                </c:pt>
                <c:pt idx="1039">
                  <c:v>43.9</c:v>
                </c:pt>
                <c:pt idx="1040">
                  <c:v>44</c:v>
                </c:pt>
                <c:pt idx="1041">
                  <c:v>44.1</c:v>
                </c:pt>
                <c:pt idx="1042">
                  <c:v>44.2</c:v>
                </c:pt>
                <c:pt idx="1043">
                  <c:v>44.3</c:v>
                </c:pt>
                <c:pt idx="1044">
                  <c:v>44.4</c:v>
                </c:pt>
                <c:pt idx="1045">
                  <c:v>44.5</c:v>
                </c:pt>
                <c:pt idx="1046">
                  <c:v>44.6</c:v>
                </c:pt>
                <c:pt idx="1047">
                  <c:v>44.7</c:v>
                </c:pt>
                <c:pt idx="1048">
                  <c:v>44.8</c:v>
                </c:pt>
                <c:pt idx="1049">
                  <c:v>44.9</c:v>
                </c:pt>
                <c:pt idx="1050">
                  <c:v>45</c:v>
                </c:pt>
                <c:pt idx="1051">
                  <c:v>45.1</c:v>
                </c:pt>
                <c:pt idx="1052">
                  <c:v>45.2</c:v>
                </c:pt>
                <c:pt idx="1053">
                  <c:v>45.3</c:v>
                </c:pt>
                <c:pt idx="1054">
                  <c:v>45.4</c:v>
                </c:pt>
                <c:pt idx="1055">
                  <c:v>45.5</c:v>
                </c:pt>
                <c:pt idx="1056">
                  <c:v>45.6</c:v>
                </c:pt>
                <c:pt idx="1057">
                  <c:v>45.7</c:v>
                </c:pt>
                <c:pt idx="1058">
                  <c:v>45.8</c:v>
                </c:pt>
                <c:pt idx="1059">
                  <c:v>45.9</c:v>
                </c:pt>
                <c:pt idx="1060">
                  <c:v>46</c:v>
                </c:pt>
                <c:pt idx="1061">
                  <c:v>46.1</c:v>
                </c:pt>
                <c:pt idx="1062">
                  <c:v>46.2</c:v>
                </c:pt>
                <c:pt idx="1063">
                  <c:v>46.3</c:v>
                </c:pt>
                <c:pt idx="1064">
                  <c:v>46.4</c:v>
                </c:pt>
                <c:pt idx="1065">
                  <c:v>46.5</c:v>
                </c:pt>
                <c:pt idx="1066">
                  <c:v>46.6</c:v>
                </c:pt>
                <c:pt idx="1067">
                  <c:v>46.7</c:v>
                </c:pt>
                <c:pt idx="1068">
                  <c:v>46.8</c:v>
                </c:pt>
                <c:pt idx="1069">
                  <c:v>46.9</c:v>
                </c:pt>
                <c:pt idx="1070">
                  <c:v>47</c:v>
                </c:pt>
                <c:pt idx="1071">
                  <c:v>47.1</c:v>
                </c:pt>
                <c:pt idx="1072">
                  <c:v>47.2</c:v>
                </c:pt>
                <c:pt idx="1073">
                  <c:v>47.3</c:v>
                </c:pt>
                <c:pt idx="1074">
                  <c:v>47.4</c:v>
                </c:pt>
                <c:pt idx="1075">
                  <c:v>47.5</c:v>
                </c:pt>
                <c:pt idx="1076">
                  <c:v>47.6</c:v>
                </c:pt>
                <c:pt idx="1077">
                  <c:v>47.7</c:v>
                </c:pt>
                <c:pt idx="1078">
                  <c:v>47.8</c:v>
                </c:pt>
                <c:pt idx="1079">
                  <c:v>47.9</c:v>
                </c:pt>
                <c:pt idx="1080">
                  <c:v>48</c:v>
                </c:pt>
                <c:pt idx="1081">
                  <c:v>48.1</c:v>
                </c:pt>
                <c:pt idx="1082">
                  <c:v>48.2</c:v>
                </c:pt>
                <c:pt idx="1083">
                  <c:v>48.3</c:v>
                </c:pt>
                <c:pt idx="1084">
                  <c:v>48.4</c:v>
                </c:pt>
                <c:pt idx="1085">
                  <c:v>48.5</c:v>
                </c:pt>
                <c:pt idx="1086">
                  <c:v>48.6</c:v>
                </c:pt>
                <c:pt idx="1087">
                  <c:v>48.7</c:v>
                </c:pt>
                <c:pt idx="1088">
                  <c:v>48.8</c:v>
                </c:pt>
                <c:pt idx="1089">
                  <c:v>48.9</c:v>
                </c:pt>
                <c:pt idx="1090">
                  <c:v>49</c:v>
                </c:pt>
                <c:pt idx="1091">
                  <c:v>49.1</c:v>
                </c:pt>
                <c:pt idx="1092">
                  <c:v>49.2</c:v>
                </c:pt>
                <c:pt idx="1093">
                  <c:v>49.3</c:v>
                </c:pt>
                <c:pt idx="1094">
                  <c:v>49.4</c:v>
                </c:pt>
                <c:pt idx="1095">
                  <c:v>49.5</c:v>
                </c:pt>
                <c:pt idx="1096">
                  <c:v>49.6</c:v>
                </c:pt>
                <c:pt idx="1097">
                  <c:v>49.7</c:v>
                </c:pt>
                <c:pt idx="1098">
                  <c:v>49.8</c:v>
                </c:pt>
                <c:pt idx="1099">
                  <c:v>49.9</c:v>
                </c:pt>
                <c:pt idx="1100">
                  <c:v>50</c:v>
                </c:pt>
                <c:pt idx="1101">
                  <c:v>50.1</c:v>
                </c:pt>
                <c:pt idx="1102">
                  <c:v>50.2</c:v>
                </c:pt>
                <c:pt idx="1103">
                  <c:v>50.3</c:v>
                </c:pt>
                <c:pt idx="1104">
                  <c:v>50.4</c:v>
                </c:pt>
                <c:pt idx="1105">
                  <c:v>50.5</c:v>
                </c:pt>
                <c:pt idx="1106">
                  <c:v>50.6</c:v>
                </c:pt>
                <c:pt idx="1107">
                  <c:v>50.7</c:v>
                </c:pt>
                <c:pt idx="1108">
                  <c:v>50.8</c:v>
                </c:pt>
                <c:pt idx="1109">
                  <c:v>50.9</c:v>
                </c:pt>
                <c:pt idx="1110">
                  <c:v>51</c:v>
                </c:pt>
                <c:pt idx="1111">
                  <c:v>51.1</c:v>
                </c:pt>
                <c:pt idx="1112">
                  <c:v>51.2</c:v>
                </c:pt>
                <c:pt idx="1113">
                  <c:v>51.3</c:v>
                </c:pt>
                <c:pt idx="1114">
                  <c:v>51.4</c:v>
                </c:pt>
                <c:pt idx="1115">
                  <c:v>51.5</c:v>
                </c:pt>
                <c:pt idx="1116">
                  <c:v>51.6</c:v>
                </c:pt>
                <c:pt idx="1117">
                  <c:v>51.7</c:v>
                </c:pt>
                <c:pt idx="1118">
                  <c:v>51.8</c:v>
                </c:pt>
                <c:pt idx="1119">
                  <c:v>51.9</c:v>
                </c:pt>
                <c:pt idx="1120">
                  <c:v>52</c:v>
                </c:pt>
                <c:pt idx="1121">
                  <c:v>52.1</c:v>
                </c:pt>
                <c:pt idx="1122">
                  <c:v>52.2</c:v>
                </c:pt>
                <c:pt idx="1123">
                  <c:v>52.3</c:v>
                </c:pt>
                <c:pt idx="1124">
                  <c:v>52.4</c:v>
                </c:pt>
                <c:pt idx="1125">
                  <c:v>52.5</c:v>
                </c:pt>
                <c:pt idx="1126">
                  <c:v>52.6</c:v>
                </c:pt>
                <c:pt idx="1127">
                  <c:v>52.7</c:v>
                </c:pt>
                <c:pt idx="1128">
                  <c:v>52.8</c:v>
                </c:pt>
                <c:pt idx="1129">
                  <c:v>52.9</c:v>
                </c:pt>
                <c:pt idx="1130">
                  <c:v>53</c:v>
                </c:pt>
                <c:pt idx="1131">
                  <c:v>53.1</c:v>
                </c:pt>
                <c:pt idx="1132">
                  <c:v>53.2</c:v>
                </c:pt>
                <c:pt idx="1133">
                  <c:v>53.3</c:v>
                </c:pt>
                <c:pt idx="1134">
                  <c:v>53.4</c:v>
                </c:pt>
                <c:pt idx="1135">
                  <c:v>53.5</c:v>
                </c:pt>
                <c:pt idx="1136">
                  <c:v>53.6</c:v>
                </c:pt>
                <c:pt idx="1137">
                  <c:v>53.7</c:v>
                </c:pt>
                <c:pt idx="1138">
                  <c:v>53.8</c:v>
                </c:pt>
                <c:pt idx="1139">
                  <c:v>53.9</c:v>
                </c:pt>
                <c:pt idx="1140">
                  <c:v>54</c:v>
                </c:pt>
                <c:pt idx="1141">
                  <c:v>54.1</c:v>
                </c:pt>
                <c:pt idx="1142">
                  <c:v>54.2</c:v>
                </c:pt>
                <c:pt idx="1143">
                  <c:v>54.3</c:v>
                </c:pt>
                <c:pt idx="1144">
                  <c:v>54.4</c:v>
                </c:pt>
                <c:pt idx="1145">
                  <c:v>54.5</c:v>
                </c:pt>
                <c:pt idx="1146">
                  <c:v>54.6</c:v>
                </c:pt>
                <c:pt idx="1147">
                  <c:v>54.7</c:v>
                </c:pt>
                <c:pt idx="1148">
                  <c:v>54.8</c:v>
                </c:pt>
                <c:pt idx="1149">
                  <c:v>54.9</c:v>
                </c:pt>
                <c:pt idx="1150">
                  <c:v>55</c:v>
                </c:pt>
                <c:pt idx="1151">
                  <c:v>55.1</c:v>
                </c:pt>
                <c:pt idx="1152">
                  <c:v>55.2</c:v>
                </c:pt>
                <c:pt idx="1153">
                  <c:v>55.3</c:v>
                </c:pt>
                <c:pt idx="1154">
                  <c:v>55.4</c:v>
                </c:pt>
                <c:pt idx="1155">
                  <c:v>55.5</c:v>
                </c:pt>
                <c:pt idx="1156">
                  <c:v>55.6</c:v>
                </c:pt>
                <c:pt idx="1157">
                  <c:v>55.7</c:v>
                </c:pt>
                <c:pt idx="1158">
                  <c:v>55.8</c:v>
                </c:pt>
                <c:pt idx="1159">
                  <c:v>55.9</c:v>
                </c:pt>
                <c:pt idx="1160">
                  <c:v>56</c:v>
                </c:pt>
                <c:pt idx="1161">
                  <c:v>56.1</c:v>
                </c:pt>
                <c:pt idx="1162">
                  <c:v>56.2</c:v>
                </c:pt>
                <c:pt idx="1163">
                  <c:v>56.3</c:v>
                </c:pt>
                <c:pt idx="1164">
                  <c:v>56.4</c:v>
                </c:pt>
                <c:pt idx="1165">
                  <c:v>56.5</c:v>
                </c:pt>
                <c:pt idx="1166">
                  <c:v>56.6</c:v>
                </c:pt>
                <c:pt idx="1167">
                  <c:v>56.7</c:v>
                </c:pt>
                <c:pt idx="1168">
                  <c:v>56.8</c:v>
                </c:pt>
                <c:pt idx="1169">
                  <c:v>56.9</c:v>
                </c:pt>
                <c:pt idx="1170">
                  <c:v>57</c:v>
                </c:pt>
                <c:pt idx="1171">
                  <c:v>57.1</c:v>
                </c:pt>
                <c:pt idx="1172">
                  <c:v>57.2</c:v>
                </c:pt>
                <c:pt idx="1173">
                  <c:v>57.3</c:v>
                </c:pt>
                <c:pt idx="1174">
                  <c:v>57.4</c:v>
                </c:pt>
                <c:pt idx="1175">
                  <c:v>57.5</c:v>
                </c:pt>
                <c:pt idx="1176">
                  <c:v>57.6</c:v>
                </c:pt>
                <c:pt idx="1177">
                  <c:v>57.7</c:v>
                </c:pt>
                <c:pt idx="1178">
                  <c:v>57.8</c:v>
                </c:pt>
                <c:pt idx="1179">
                  <c:v>57.9</c:v>
                </c:pt>
                <c:pt idx="1180">
                  <c:v>58</c:v>
                </c:pt>
                <c:pt idx="1181">
                  <c:v>58.1</c:v>
                </c:pt>
                <c:pt idx="1182">
                  <c:v>58.2</c:v>
                </c:pt>
                <c:pt idx="1183">
                  <c:v>58.3</c:v>
                </c:pt>
                <c:pt idx="1184">
                  <c:v>58.4</c:v>
                </c:pt>
                <c:pt idx="1185">
                  <c:v>58.5</c:v>
                </c:pt>
                <c:pt idx="1186">
                  <c:v>58.6</c:v>
                </c:pt>
                <c:pt idx="1187">
                  <c:v>58.7</c:v>
                </c:pt>
                <c:pt idx="1188">
                  <c:v>58.8</c:v>
                </c:pt>
                <c:pt idx="1189">
                  <c:v>58.9</c:v>
                </c:pt>
                <c:pt idx="1190">
                  <c:v>59</c:v>
                </c:pt>
                <c:pt idx="1191">
                  <c:v>59.1</c:v>
                </c:pt>
                <c:pt idx="1192">
                  <c:v>59.2</c:v>
                </c:pt>
                <c:pt idx="1193">
                  <c:v>59.3</c:v>
                </c:pt>
                <c:pt idx="1194">
                  <c:v>59.4</c:v>
                </c:pt>
                <c:pt idx="1195">
                  <c:v>59.5</c:v>
                </c:pt>
                <c:pt idx="1196">
                  <c:v>59.6</c:v>
                </c:pt>
                <c:pt idx="1197">
                  <c:v>59.7</c:v>
                </c:pt>
                <c:pt idx="1198">
                  <c:v>59.8</c:v>
                </c:pt>
                <c:pt idx="1199">
                  <c:v>59.9</c:v>
                </c:pt>
                <c:pt idx="1200">
                  <c:v>60</c:v>
                </c:pt>
              </c:numCache>
            </c:numRef>
          </c:cat>
          <c:val>
            <c:numRef>
              <c:f>'CP Elevation = 0 Scaled'!$K$3:$K$1203</c:f>
              <c:numCache>
                <c:formatCode>General</c:formatCode>
                <c:ptCount val="1201"/>
                <c:pt idx="0">
                  <c:v>-8.0387067111942017</c:v>
                </c:pt>
                <c:pt idx="1">
                  <c:v>-8.1723653579540994</c:v>
                </c:pt>
                <c:pt idx="2">
                  <c:v>-8.3060240047140965</c:v>
                </c:pt>
                <c:pt idx="3">
                  <c:v>-8.4396826514740013</c:v>
                </c:pt>
                <c:pt idx="4">
                  <c:v>-8.573341298233899</c:v>
                </c:pt>
                <c:pt idx="5">
                  <c:v>-8.7069999449937967</c:v>
                </c:pt>
                <c:pt idx="6">
                  <c:v>-8.840658591753801</c:v>
                </c:pt>
                <c:pt idx="7">
                  <c:v>-8.9743172385136987</c:v>
                </c:pt>
                <c:pt idx="8">
                  <c:v>-9.1079758852735964</c:v>
                </c:pt>
                <c:pt idx="9">
                  <c:v>-9.2416345320336006</c:v>
                </c:pt>
                <c:pt idx="10">
                  <c:v>-9.3752931787934983</c:v>
                </c:pt>
                <c:pt idx="11">
                  <c:v>-9.7913082200496007</c:v>
                </c:pt>
                <c:pt idx="12">
                  <c:v>-10.207323261305596</c:v>
                </c:pt>
                <c:pt idx="13">
                  <c:v>-10.623338302561599</c:v>
                </c:pt>
                <c:pt idx="14">
                  <c:v>-11.039353343817702</c:v>
                </c:pt>
                <c:pt idx="15">
                  <c:v>-11.455368385073797</c:v>
                </c:pt>
                <c:pt idx="16">
                  <c:v>-11.8713834263298</c:v>
                </c:pt>
                <c:pt idx="17">
                  <c:v>-12.287398467585803</c:v>
                </c:pt>
                <c:pt idx="18">
                  <c:v>-12.703413508841898</c:v>
                </c:pt>
                <c:pt idx="19">
                  <c:v>-13.119428550098</c:v>
                </c:pt>
                <c:pt idx="20">
                  <c:v>-13.535443591354003</c:v>
                </c:pt>
                <c:pt idx="21">
                  <c:v>-13.163273546931599</c:v>
                </c:pt>
                <c:pt idx="22">
                  <c:v>-12.791103502509202</c:v>
                </c:pt>
                <c:pt idx="23">
                  <c:v>-12.418933458086698</c:v>
                </c:pt>
                <c:pt idx="24">
                  <c:v>-12.046763413664301</c:v>
                </c:pt>
                <c:pt idx="25">
                  <c:v>-11.674593369241897</c:v>
                </c:pt>
                <c:pt idx="26">
                  <c:v>-11.3024233248195</c:v>
                </c:pt>
                <c:pt idx="27">
                  <c:v>-10.930253280396897</c:v>
                </c:pt>
                <c:pt idx="28">
                  <c:v>-10.5580832359745</c:v>
                </c:pt>
                <c:pt idx="29">
                  <c:v>-10.185913191552096</c:v>
                </c:pt>
                <c:pt idx="30">
                  <c:v>-9.8137431471296992</c:v>
                </c:pt>
                <c:pt idx="31">
                  <c:v>-9.6079978652192963</c:v>
                </c:pt>
                <c:pt idx="32">
                  <c:v>-9.402252583309</c:v>
                </c:pt>
                <c:pt idx="33">
                  <c:v>-9.1965073013985972</c:v>
                </c:pt>
                <c:pt idx="34">
                  <c:v>-8.9907620194883009</c:v>
                </c:pt>
                <c:pt idx="35">
                  <c:v>-8.785016737577898</c:v>
                </c:pt>
                <c:pt idx="36">
                  <c:v>-8.5792714556675023</c:v>
                </c:pt>
                <c:pt idx="37">
                  <c:v>-8.3735261737570994</c:v>
                </c:pt>
                <c:pt idx="38">
                  <c:v>-8.1677808918468031</c:v>
                </c:pt>
                <c:pt idx="39">
                  <c:v>-7.9620356099364002</c:v>
                </c:pt>
                <c:pt idx="40">
                  <c:v>-7.7562903280259974</c:v>
                </c:pt>
                <c:pt idx="41">
                  <c:v>-7.9661437687248977</c:v>
                </c:pt>
                <c:pt idx="42">
                  <c:v>-8.175997209423798</c:v>
                </c:pt>
                <c:pt idx="43">
                  <c:v>-8.3858506501226984</c:v>
                </c:pt>
                <c:pt idx="44">
                  <c:v>-8.5957040908215987</c:v>
                </c:pt>
                <c:pt idx="45">
                  <c:v>-8.805557531520499</c:v>
                </c:pt>
                <c:pt idx="46">
                  <c:v>-9.0154109722193994</c:v>
                </c:pt>
                <c:pt idx="47">
                  <c:v>-9.2252644129182002</c:v>
                </c:pt>
                <c:pt idx="48">
                  <c:v>-9.4351178536172</c:v>
                </c:pt>
                <c:pt idx="49">
                  <c:v>-9.6449712943161003</c:v>
                </c:pt>
                <c:pt idx="50">
                  <c:v>-9.8548247350149012</c:v>
                </c:pt>
                <c:pt idx="51">
                  <c:v>-9.8588276320502004</c:v>
                </c:pt>
                <c:pt idx="52">
                  <c:v>-9.8628305290854001</c:v>
                </c:pt>
                <c:pt idx="53">
                  <c:v>-9.8668334261205999</c:v>
                </c:pt>
                <c:pt idx="54">
                  <c:v>-9.8708363231557996</c:v>
                </c:pt>
                <c:pt idx="55">
                  <c:v>-9.8748392201909994</c:v>
                </c:pt>
                <c:pt idx="56">
                  <c:v>-9.8788421172261991</c:v>
                </c:pt>
                <c:pt idx="57">
                  <c:v>-9.8828450142614983</c:v>
                </c:pt>
                <c:pt idx="58">
                  <c:v>-9.886847911296698</c:v>
                </c:pt>
                <c:pt idx="59">
                  <c:v>-9.8908508083318978</c:v>
                </c:pt>
                <c:pt idx="60">
                  <c:v>-9.8948537053670975</c:v>
                </c:pt>
                <c:pt idx="61">
                  <c:v>-9.5666574478103996</c:v>
                </c:pt>
                <c:pt idx="62">
                  <c:v>-9.2384611902538012</c:v>
                </c:pt>
                <c:pt idx="63">
                  <c:v>-8.9102649326970962</c:v>
                </c:pt>
                <c:pt idx="64">
                  <c:v>-8.5820686751402988</c:v>
                </c:pt>
                <c:pt idx="65">
                  <c:v>-8.2538724175836009</c:v>
                </c:pt>
                <c:pt idx="66">
                  <c:v>-7.9256761600270025</c:v>
                </c:pt>
                <c:pt idx="67">
                  <c:v>-7.5974799024702975</c:v>
                </c:pt>
                <c:pt idx="68">
                  <c:v>-7.2692836449135001</c:v>
                </c:pt>
                <c:pt idx="69">
                  <c:v>-6.9410873873567986</c:v>
                </c:pt>
                <c:pt idx="70">
                  <c:v>-6.6128911298002002</c:v>
                </c:pt>
                <c:pt idx="71">
                  <c:v>-6.6661807007949996</c:v>
                </c:pt>
                <c:pt idx="72">
                  <c:v>-6.7194702717898984</c:v>
                </c:pt>
                <c:pt idx="73">
                  <c:v>-6.7727598427848008</c:v>
                </c:pt>
                <c:pt idx="74">
                  <c:v>-6.8260494137796996</c:v>
                </c:pt>
                <c:pt idx="75">
                  <c:v>-6.879338984774499</c:v>
                </c:pt>
                <c:pt idx="76">
                  <c:v>-6.9326285557694014</c:v>
                </c:pt>
                <c:pt idx="77">
                  <c:v>-6.9859181267643002</c:v>
                </c:pt>
                <c:pt idx="78">
                  <c:v>-7.0392076977591991</c:v>
                </c:pt>
                <c:pt idx="79">
                  <c:v>-7.0924972687541015</c:v>
                </c:pt>
                <c:pt idx="80">
                  <c:v>-7.1457868397490003</c:v>
                </c:pt>
                <c:pt idx="81">
                  <c:v>-7.4161463757327013</c:v>
                </c:pt>
                <c:pt idx="82">
                  <c:v>-7.6865059117165018</c:v>
                </c:pt>
                <c:pt idx="83">
                  <c:v>-7.9568654477002028</c:v>
                </c:pt>
                <c:pt idx="84">
                  <c:v>-8.2272249836840032</c:v>
                </c:pt>
                <c:pt idx="85">
                  <c:v>-8.4975845196677966</c:v>
                </c:pt>
                <c:pt idx="86">
                  <c:v>-8.7679440556514976</c:v>
                </c:pt>
                <c:pt idx="87">
                  <c:v>-9.0383035916351986</c:v>
                </c:pt>
                <c:pt idx="88">
                  <c:v>-9.3086631276189991</c:v>
                </c:pt>
                <c:pt idx="89">
                  <c:v>-9.5790226636027995</c:v>
                </c:pt>
                <c:pt idx="90">
                  <c:v>-9.8493821995865005</c:v>
                </c:pt>
                <c:pt idx="91">
                  <c:v>-9.5141959278480996</c:v>
                </c:pt>
                <c:pt idx="92">
                  <c:v>-9.1790096561095993</c:v>
                </c:pt>
                <c:pt idx="93">
                  <c:v>-8.8438233843711984</c:v>
                </c:pt>
                <c:pt idx="94">
                  <c:v>-8.5086371126327975</c:v>
                </c:pt>
                <c:pt idx="95">
                  <c:v>-8.1734508408943967</c:v>
                </c:pt>
                <c:pt idx="96">
                  <c:v>-7.8382645691560029</c:v>
                </c:pt>
                <c:pt idx="97">
                  <c:v>-7.5030782974175025</c:v>
                </c:pt>
                <c:pt idx="98">
                  <c:v>-7.1678920256791017</c:v>
                </c:pt>
                <c:pt idx="99">
                  <c:v>-6.8327057539407008</c:v>
                </c:pt>
                <c:pt idx="100">
                  <c:v>-6.4975194822022999</c:v>
                </c:pt>
                <c:pt idx="101">
                  <c:v>-6.3684425484580984</c:v>
                </c:pt>
                <c:pt idx="102">
                  <c:v>-6.2393656147140995</c:v>
                </c:pt>
                <c:pt idx="103">
                  <c:v>-6.110288680970001</c:v>
                </c:pt>
                <c:pt idx="104">
                  <c:v>-5.9812117472259985</c:v>
                </c:pt>
                <c:pt idx="105">
                  <c:v>-5.8521348134819</c:v>
                </c:pt>
                <c:pt idx="106">
                  <c:v>-5.723057879737798</c:v>
                </c:pt>
                <c:pt idx="107">
                  <c:v>-5.593980945993799</c:v>
                </c:pt>
                <c:pt idx="108">
                  <c:v>-5.4649040122497006</c:v>
                </c:pt>
                <c:pt idx="109">
                  <c:v>-5.3358270785055986</c:v>
                </c:pt>
                <c:pt idx="110">
                  <c:v>-5.2067501447615001</c:v>
                </c:pt>
                <c:pt idx="111">
                  <c:v>-5.5766067377980981</c:v>
                </c:pt>
                <c:pt idx="112">
                  <c:v>-5.9464633308346997</c:v>
                </c:pt>
                <c:pt idx="113">
                  <c:v>-6.3163199238713013</c:v>
                </c:pt>
                <c:pt idx="114">
                  <c:v>-6.6861765169078993</c:v>
                </c:pt>
                <c:pt idx="115">
                  <c:v>-7.0560331099444014</c:v>
                </c:pt>
                <c:pt idx="116">
                  <c:v>-7.4258897029810029</c:v>
                </c:pt>
                <c:pt idx="117">
                  <c:v>-7.7957462960176969</c:v>
                </c:pt>
                <c:pt idx="118">
                  <c:v>-8.165602889054199</c:v>
                </c:pt>
                <c:pt idx="119">
                  <c:v>-8.5354594820908005</c:v>
                </c:pt>
                <c:pt idx="120">
                  <c:v>-8.9053160751274021</c:v>
                </c:pt>
                <c:pt idx="121">
                  <c:v>-8.9085210029347977</c:v>
                </c:pt>
                <c:pt idx="122">
                  <c:v>-8.9117259307422003</c:v>
                </c:pt>
                <c:pt idx="123">
                  <c:v>-8.9149308585494964</c:v>
                </c:pt>
                <c:pt idx="124">
                  <c:v>-8.9181357863568991</c:v>
                </c:pt>
                <c:pt idx="125">
                  <c:v>-8.9213407141643017</c:v>
                </c:pt>
                <c:pt idx="126">
                  <c:v>-8.9245456419715978</c:v>
                </c:pt>
                <c:pt idx="127">
                  <c:v>-8.9277505697790005</c:v>
                </c:pt>
                <c:pt idx="128">
                  <c:v>-8.9309554975864032</c:v>
                </c:pt>
                <c:pt idx="129">
                  <c:v>-8.9341604253936993</c:v>
                </c:pt>
                <c:pt idx="130">
                  <c:v>-8.9373653532011019</c:v>
                </c:pt>
                <c:pt idx="131">
                  <c:v>-8.495377273726298</c:v>
                </c:pt>
                <c:pt idx="132">
                  <c:v>-8.0533891942515012</c:v>
                </c:pt>
                <c:pt idx="133">
                  <c:v>-7.6114011147765979</c:v>
                </c:pt>
                <c:pt idx="134">
                  <c:v>-7.1694130353018011</c:v>
                </c:pt>
                <c:pt idx="135">
                  <c:v>-6.7274249558270007</c:v>
                </c:pt>
                <c:pt idx="136">
                  <c:v>-6.2854368763522004</c:v>
                </c:pt>
                <c:pt idx="137">
                  <c:v>-5.8434487968774</c:v>
                </c:pt>
                <c:pt idx="138">
                  <c:v>-5.4014607174025002</c:v>
                </c:pt>
                <c:pt idx="139">
                  <c:v>-4.9594726379277994</c:v>
                </c:pt>
                <c:pt idx="140">
                  <c:v>-4.517484558452999</c:v>
                </c:pt>
                <c:pt idx="141">
                  <c:v>-4.5921497030634981</c:v>
                </c:pt>
                <c:pt idx="142">
                  <c:v>-4.6668148476741997</c:v>
                </c:pt>
                <c:pt idx="143">
                  <c:v>-4.7414799922849014</c:v>
                </c:pt>
                <c:pt idx="144">
                  <c:v>-4.8161451368955994</c:v>
                </c:pt>
                <c:pt idx="145">
                  <c:v>-4.890810281506198</c:v>
                </c:pt>
                <c:pt idx="146">
                  <c:v>-4.9654754261168996</c:v>
                </c:pt>
                <c:pt idx="147">
                  <c:v>-5.0401405707276012</c:v>
                </c:pt>
                <c:pt idx="148">
                  <c:v>-5.1148057153382993</c:v>
                </c:pt>
                <c:pt idx="149">
                  <c:v>-5.1894708599490009</c:v>
                </c:pt>
                <c:pt idx="150">
                  <c:v>-5.2641360045595995</c:v>
                </c:pt>
                <c:pt idx="151">
                  <c:v>-5.7449066211647981</c:v>
                </c:pt>
                <c:pt idx="152">
                  <c:v>-6.2256772377699008</c:v>
                </c:pt>
                <c:pt idx="153">
                  <c:v>-6.7064478543749999</c:v>
                </c:pt>
                <c:pt idx="154">
                  <c:v>-7.187218470980298</c:v>
                </c:pt>
                <c:pt idx="155">
                  <c:v>-7.6679890875853971</c:v>
                </c:pt>
                <c:pt idx="156">
                  <c:v>-8.1487597041904962</c:v>
                </c:pt>
                <c:pt idx="157">
                  <c:v>-8.6295303207956024</c:v>
                </c:pt>
                <c:pt idx="158">
                  <c:v>-9.1103009374009005</c:v>
                </c:pt>
                <c:pt idx="159">
                  <c:v>-9.5910715540059996</c:v>
                </c:pt>
                <c:pt idx="160">
                  <c:v>-10.071842170611198</c:v>
                </c:pt>
                <c:pt idx="161">
                  <c:v>-9.7958227017240986</c:v>
                </c:pt>
                <c:pt idx="162">
                  <c:v>-9.5198032328368001</c:v>
                </c:pt>
                <c:pt idx="163">
                  <c:v>-9.2437837639495015</c:v>
                </c:pt>
                <c:pt idx="164">
                  <c:v>-8.9677642950623024</c:v>
                </c:pt>
                <c:pt idx="165">
                  <c:v>-8.6917448261749968</c:v>
                </c:pt>
                <c:pt idx="166">
                  <c:v>-8.4157253572876982</c:v>
                </c:pt>
                <c:pt idx="167">
                  <c:v>-8.1397058884004991</c:v>
                </c:pt>
                <c:pt idx="168">
                  <c:v>-7.8636864195132006</c:v>
                </c:pt>
                <c:pt idx="169">
                  <c:v>-7.5876669506260015</c:v>
                </c:pt>
                <c:pt idx="170">
                  <c:v>-7.3116474817385964</c:v>
                </c:pt>
                <c:pt idx="171">
                  <c:v>-7.2046528553627027</c:v>
                </c:pt>
                <c:pt idx="172">
                  <c:v>-7.097658228986802</c:v>
                </c:pt>
                <c:pt idx="173">
                  <c:v>-6.9906636026107982</c:v>
                </c:pt>
                <c:pt idx="174">
                  <c:v>-6.883668976234901</c:v>
                </c:pt>
                <c:pt idx="175">
                  <c:v>-6.7766743498589008</c:v>
                </c:pt>
                <c:pt idx="176">
                  <c:v>-6.6696797234830001</c:v>
                </c:pt>
                <c:pt idx="177">
                  <c:v>-6.5626850971070994</c:v>
                </c:pt>
                <c:pt idx="178">
                  <c:v>-6.4556904707310991</c:v>
                </c:pt>
                <c:pt idx="179">
                  <c:v>-6.3486958443551984</c:v>
                </c:pt>
                <c:pt idx="180">
                  <c:v>-6.2417012179791982</c:v>
                </c:pt>
                <c:pt idx="181">
                  <c:v>-6.7270341100269988</c:v>
                </c:pt>
                <c:pt idx="182">
                  <c:v>-7.2123670020749984</c:v>
                </c:pt>
                <c:pt idx="183">
                  <c:v>-7.697699894122799</c:v>
                </c:pt>
                <c:pt idx="184">
                  <c:v>-8.1830327861705996</c:v>
                </c:pt>
                <c:pt idx="185">
                  <c:v>-8.6683656782184002</c:v>
                </c:pt>
                <c:pt idx="186">
                  <c:v>-9.1536985702662008</c:v>
                </c:pt>
                <c:pt idx="187">
                  <c:v>-9.6390314623141009</c:v>
                </c:pt>
                <c:pt idx="188">
                  <c:v>-10.124364354362001</c:v>
                </c:pt>
                <c:pt idx="189">
                  <c:v>-10.609697246409802</c:v>
                </c:pt>
                <c:pt idx="190">
                  <c:v>-11.095030138457702</c:v>
                </c:pt>
                <c:pt idx="191">
                  <c:v>-10.7383495083523</c:v>
                </c:pt>
                <c:pt idx="192">
                  <c:v>-10.381668878246799</c:v>
                </c:pt>
                <c:pt idx="193">
                  <c:v>-10.024988248141398</c:v>
                </c:pt>
                <c:pt idx="194">
                  <c:v>-9.6683076180360032</c:v>
                </c:pt>
                <c:pt idx="195">
                  <c:v>-9.3116269879304028</c:v>
                </c:pt>
                <c:pt idx="196">
                  <c:v>-8.9549463578250013</c:v>
                </c:pt>
                <c:pt idx="197">
                  <c:v>-8.5982657277195997</c:v>
                </c:pt>
                <c:pt idx="198">
                  <c:v>-8.2415850976140987</c:v>
                </c:pt>
                <c:pt idx="199">
                  <c:v>-7.8849044675085977</c:v>
                </c:pt>
                <c:pt idx="200">
                  <c:v>-7.5282238374031962</c:v>
                </c:pt>
                <c:pt idx="201">
                  <c:v>-7.1771484095857971</c:v>
                </c:pt>
                <c:pt idx="202">
                  <c:v>-6.8260729817683981</c:v>
                </c:pt>
                <c:pt idx="203">
                  <c:v>-6.4749975539508995</c:v>
                </c:pt>
                <c:pt idx="204">
                  <c:v>-6.1239221261335004</c:v>
                </c:pt>
                <c:pt idx="205">
                  <c:v>-5.7728466983161013</c:v>
                </c:pt>
                <c:pt idx="206">
                  <c:v>-5.4217712704986987</c:v>
                </c:pt>
                <c:pt idx="207">
                  <c:v>-5.0706958426812001</c:v>
                </c:pt>
                <c:pt idx="208">
                  <c:v>-4.719620414863801</c:v>
                </c:pt>
                <c:pt idx="209">
                  <c:v>-4.3685449870463984</c:v>
                </c:pt>
                <c:pt idx="210">
                  <c:v>-4.0174695592290988</c:v>
                </c:pt>
                <c:pt idx="211">
                  <c:v>-4.2651075298042009</c:v>
                </c:pt>
                <c:pt idx="212">
                  <c:v>-4.512745500379399</c:v>
                </c:pt>
                <c:pt idx="213">
                  <c:v>-4.7603834709546007</c:v>
                </c:pt>
                <c:pt idx="214">
                  <c:v>-5.0080214415297988</c:v>
                </c:pt>
                <c:pt idx="215">
                  <c:v>-5.2556594121050004</c:v>
                </c:pt>
                <c:pt idx="216">
                  <c:v>-5.503297382680298</c:v>
                </c:pt>
                <c:pt idx="217">
                  <c:v>-5.7509353532554996</c:v>
                </c:pt>
                <c:pt idx="218">
                  <c:v>-5.9985733238307013</c:v>
                </c:pt>
                <c:pt idx="219">
                  <c:v>-6.2462112944058994</c:v>
                </c:pt>
                <c:pt idx="220">
                  <c:v>-6.493849264981101</c:v>
                </c:pt>
                <c:pt idx="221">
                  <c:v>-7.312752118842397</c:v>
                </c:pt>
                <c:pt idx="222">
                  <c:v>-8.1316549727036005</c:v>
                </c:pt>
                <c:pt idx="223">
                  <c:v>-8.950557826565003</c:v>
                </c:pt>
                <c:pt idx="224">
                  <c:v>-9.7694606804261994</c:v>
                </c:pt>
                <c:pt idx="225">
                  <c:v>-10.588363534287403</c:v>
                </c:pt>
                <c:pt idx="226">
                  <c:v>-11.407266388148599</c:v>
                </c:pt>
                <c:pt idx="227">
                  <c:v>-12.226169242009902</c:v>
                </c:pt>
                <c:pt idx="228">
                  <c:v>-13.045072095871298</c:v>
                </c:pt>
                <c:pt idx="229">
                  <c:v>-13.863974949732501</c:v>
                </c:pt>
                <c:pt idx="230">
                  <c:v>-14.682877803593698</c:v>
                </c:pt>
                <c:pt idx="231">
                  <c:v>-13.967678242075998</c:v>
                </c:pt>
                <c:pt idx="232">
                  <c:v>-13.252478680558099</c:v>
                </c:pt>
                <c:pt idx="233">
                  <c:v>-12.5372791190402</c:v>
                </c:pt>
                <c:pt idx="234">
                  <c:v>-11.822079557522201</c:v>
                </c:pt>
                <c:pt idx="235">
                  <c:v>-11.106879996004302</c:v>
                </c:pt>
                <c:pt idx="236">
                  <c:v>-10.391680434486197</c:v>
                </c:pt>
                <c:pt idx="237">
                  <c:v>-9.6764808729682983</c:v>
                </c:pt>
                <c:pt idx="238">
                  <c:v>-8.9612813114502998</c:v>
                </c:pt>
                <c:pt idx="239">
                  <c:v>-8.2460817499322019</c:v>
                </c:pt>
                <c:pt idx="240">
                  <c:v>-7.5308821884143029</c:v>
                </c:pt>
                <c:pt idx="241">
                  <c:v>-7.5211773548956984</c:v>
                </c:pt>
                <c:pt idx="242">
                  <c:v>-7.5114725213770015</c:v>
                </c:pt>
                <c:pt idx="243">
                  <c:v>-7.501767687858397</c:v>
                </c:pt>
                <c:pt idx="244">
                  <c:v>-7.4920628543397996</c:v>
                </c:pt>
                <c:pt idx="245">
                  <c:v>-7.4823580208211027</c:v>
                </c:pt>
                <c:pt idx="246">
                  <c:v>-7.4726531873024982</c:v>
                </c:pt>
                <c:pt idx="247">
                  <c:v>-7.4629483537838013</c:v>
                </c:pt>
                <c:pt idx="248">
                  <c:v>-7.4532435202651968</c:v>
                </c:pt>
                <c:pt idx="249">
                  <c:v>-7.4435386867465994</c:v>
                </c:pt>
                <c:pt idx="250">
                  <c:v>-7.4338338532279025</c:v>
                </c:pt>
                <c:pt idx="251">
                  <c:v>-7.9212697349380008</c:v>
                </c:pt>
                <c:pt idx="252">
                  <c:v>-8.4087056166482981</c:v>
                </c:pt>
                <c:pt idx="253">
                  <c:v>-8.8961414983583964</c:v>
                </c:pt>
                <c:pt idx="254">
                  <c:v>-9.3835773800686013</c:v>
                </c:pt>
                <c:pt idx="255">
                  <c:v>-9.8710132617787991</c:v>
                </c:pt>
                <c:pt idx="256">
                  <c:v>-10.358449143489096</c:v>
                </c:pt>
                <c:pt idx="257">
                  <c:v>-10.845885025199301</c:v>
                </c:pt>
                <c:pt idx="258">
                  <c:v>-11.3333209069094</c:v>
                </c:pt>
                <c:pt idx="259">
                  <c:v>-11.820756788619597</c:v>
                </c:pt>
                <c:pt idx="260">
                  <c:v>-12.308192670329902</c:v>
                </c:pt>
                <c:pt idx="261">
                  <c:v>-11.784754128210501</c:v>
                </c:pt>
                <c:pt idx="262">
                  <c:v>-11.261315586091101</c:v>
                </c:pt>
                <c:pt idx="263">
                  <c:v>-10.7378770439717</c:v>
                </c:pt>
                <c:pt idx="264">
                  <c:v>-10.214438501852101</c:v>
                </c:pt>
                <c:pt idx="265">
                  <c:v>-9.6909999597327001</c:v>
                </c:pt>
                <c:pt idx="266">
                  <c:v>-9.1675614176132996</c:v>
                </c:pt>
                <c:pt idx="267">
                  <c:v>-8.644122875493899</c:v>
                </c:pt>
                <c:pt idx="268">
                  <c:v>-8.1206843333744985</c:v>
                </c:pt>
                <c:pt idx="269">
                  <c:v>-7.5972457912549984</c:v>
                </c:pt>
                <c:pt idx="270">
                  <c:v>-7.0738072491355979</c:v>
                </c:pt>
                <c:pt idx="271">
                  <c:v>-7.0666977754885991</c:v>
                </c:pt>
                <c:pt idx="272">
                  <c:v>-7.0595883018415009</c:v>
                </c:pt>
                <c:pt idx="273">
                  <c:v>-7.0524788281944986</c:v>
                </c:pt>
                <c:pt idx="274">
                  <c:v>-7.0453693545474998</c:v>
                </c:pt>
                <c:pt idx="275">
                  <c:v>-7.038259880900501</c:v>
                </c:pt>
                <c:pt idx="276">
                  <c:v>-7.0311504072534987</c:v>
                </c:pt>
                <c:pt idx="277">
                  <c:v>-7.0240409336064999</c:v>
                </c:pt>
                <c:pt idx="278">
                  <c:v>-7.0169314599595012</c:v>
                </c:pt>
                <c:pt idx="279">
                  <c:v>-7.0098219863124989</c:v>
                </c:pt>
                <c:pt idx="280">
                  <c:v>-7.0027125126654006</c:v>
                </c:pt>
                <c:pt idx="281">
                  <c:v>-8.2725218672591012</c:v>
                </c:pt>
                <c:pt idx="282">
                  <c:v>-9.5423312218527983</c:v>
                </c:pt>
                <c:pt idx="283">
                  <c:v>-10.812140576446403</c:v>
                </c:pt>
                <c:pt idx="284">
                  <c:v>-12.0819499310401</c:v>
                </c:pt>
                <c:pt idx="285">
                  <c:v>-13.351759285634103</c:v>
                </c:pt>
                <c:pt idx="286">
                  <c:v>-14.6215686402278</c:v>
                </c:pt>
                <c:pt idx="287">
                  <c:v>-15.891377994821397</c:v>
                </c:pt>
                <c:pt idx="288">
                  <c:v>-17.1611873494154</c:v>
                </c:pt>
                <c:pt idx="289">
                  <c:v>-18.430996704009097</c:v>
                </c:pt>
                <c:pt idx="290">
                  <c:v>-19.700806058602801</c:v>
                </c:pt>
                <c:pt idx="291">
                  <c:v>-18.567279041601701</c:v>
                </c:pt>
                <c:pt idx="292">
                  <c:v>-17.4337520246007</c:v>
                </c:pt>
                <c:pt idx="293">
                  <c:v>-16.300225007599401</c:v>
                </c:pt>
                <c:pt idx="294">
                  <c:v>-15.166697990598401</c:v>
                </c:pt>
                <c:pt idx="295">
                  <c:v>-14.0331709735974</c:v>
                </c:pt>
                <c:pt idx="296">
                  <c:v>-12.899643956596002</c:v>
                </c:pt>
                <c:pt idx="297">
                  <c:v>-11.766116939595001</c:v>
                </c:pt>
                <c:pt idx="298">
                  <c:v>-10.632589922594001</c:v>
                </c:pt>
                <c:pt idx="299">
                  <c:v>-9.499062905593</c:v>
                </c:pt>
                <c:pt idx="300">
                  <c:v>-8.3655358885919</c:v>
                </c:pt>
                <c:pt idx="301">
                  <c:v>-8.1520383549610003</c:v>
                </c:pt>
                <c:pt idx="302">
                  <c:v>-7.938540821330399</c:v>
                </c:pt>
                <c:pt idx="303">
                  <c:v>-7.7250432876996982</c:v>
                </c:pt>
                <c:pt idx="304">
                  <c:v>-7.5115457540690969</c:v>
                </c:pt>
                <c:pt idx="305">
                  <c:v>-7.2980482204384032</c:v>
                </c:pt>
                <c:pt idx="306">
                  <c:v>-7.0845506868077024</c:v>
                </c:pt>
                <c:pt idx="307">
                  <c:v>-6.8710531531771011</c:v>
                </c:pt>
                <c:pt idx="308">
                  <c:v>-6.6575556195464003</c:v>
                </c:pt>
                <c:pt idx="309">
                  <c:v>-6.444058085915799</c:v>
                </c:pt>
                <c:pt idx="310">
                  <c:v>-6.2305605522850982</c:v>
                </c:pt>
                <c:pt idx="311">
                  <c:v>-6.9423216494990996</c:v>
                </c:pt>
                <c:pt idx="312">
                  <c:v>-7.654082746713101</c:v>
                </c:pt>
                <c:pt idx="313">
                  <c:v>-8.3658438439272018</c:v>
                </c:pt>
                <c:pt idx="314">
                  <c:v>-9.0776049411412032</c:v>
                </c:pt>
                <c:pt idx="315">
                  <c:v>-9.7893660383551975</c:v>
                </c:pt>
                <c:pt idx="316">
                  <c:v>-10.501127135569199</c:v>
                </c:pt>
                <c:pt idx="317">
                  <c:v>-11.2128882327832</c:v>
                </c:pt>
                <c:pt idx="318">
                  <c:v>-11.924649329997301</c:v>
                </c:pt>
                <c:pt idx="319">
                  <c:v>-12.636410427211302</c:v>
                </c:pt>
                <c:pt idx="320">
                  <c:v>-13.348171524425297</c:v>
                </c:pt>
                <c:pt idx="321">
                  <c:v>-13.593370015618099</c:v>
                </c:pt>
                <c:pt idx="322">
                  <c:v>-13.838568506810802</c:v>
                </c:pt>
                <c:pt idx="323">
                  <c:v>-14.083766998003398</c:v>
                </c:pt>
                <c:pt idx="324">
                  <c:v>-14.328965489196101</c:v>
                </c:pt>
                <c:pt idx="325">
                  <c:v>-14.574163980388796</c:v>
                </c:pt>
                <c:pt idx="326">
                  <c:v>-14.819362471581499</c:v>
                </c:pt>
                <c:pt idx="327">
                  <c:v>-15.064560962774202</c:v>
                </c:pt>
                <c:pt idx="328">
                  <c:v>-15.309759453966798</c:v>
                </c:pt>
                <c:pt idx="329">
                  <c:v>-15.5549579451596</c:v>
                </c:pt>
                <c:pt idx="330">
                  <c:v>-15.800156436352196</c:v>
                </c:pt>
                <c:pt idx="331">
                  <c:v>-15.502716004621803</c:v>
                </c:pt>
                <c:pt idx="332">
                  <c:v>-15.205275572891303</c:v>
                </c:pt>
                <c:pt idx="333">
                  <c:v>-14.907835141160902</c:v>
                </c:pt>
                <c:pt idx="334">
                  <c:v>-14.610394709430402</c:v>
                </c:pt>
                <c:pt idx="335">
                  <c:v>-14.312954277700001</c:v>
                </c:pt>
                <c:pt idx="336">
                  <c:v>-14.015513845969501</c:v>
                </c:pt>
                <c:pt idx="337">
                  <c:v>-13.718073414239001</c:v>
                </c:pt>
                <c:pt idx="338">
                  <c:v>-13.4206329825086</c:v>
                </c:pt>
                <c:pt idx="339">
                  <c:v>-13.1231925507781</c:v>
                </c:pt>
                <c:pt idx="340">
                  <c:v>-12.825752119047699</c:v>
                </c:pt>
                <c:pt idx="341">
                  <c:v>-12.385864766554498</c:v>
                </c:pt>
                <c:pt idx="342">
                  <c:v>-11.945977414061097</c:v>
                </c:pt>
                <c:pt idx="343">
                  <c:v>-11.506090061567903</c:v>
                </c:pt>
                <c:pt idx="344">
                  <c:v>-11.066202709074702</c:v>
                </c:pt>
                <c:pt idx="345">
                  <c:v>-10.626315356581301</c:v>
                </c:pt>
                <c:pt idx="346">
                  <c:v>-10.1864280040881</c:v>
                </c:pt>
                <c:pt idx="347">
                  <c:v>-9.7465406515948985</c:v>
                </c:pt>
                <c:pt idx="348">
                  <c:v>-9.3066532991015976</c:v>
                </c:pt>
                <c:pt idx="349">
                  <c:v>-8.8667659466084032</c:v>
                </c:pt>
                <c:pt idx="350">
                  <c:v>-8.4268785941152018</c:v>
                </c:pt>
                <c:pt idx="351">
                  <c:v>-7.9674058878905001</c:v>
                </c:pt>
                <c:pt idx="352">
                  <c:v>-7.5079331816659973</c:v>
                </c:pt>
                <c:pt idx="353">
                  <c:v>-7.0484604754414981</c:v>
                </c:pt>
                <c:pt idx="354">
                  <c:v>-6.5889877692168994</c:v>
                </c:pt>
                <c:pt idx="355">
                  <c:v>-6.1295150629924002</c:v>
                </c:pt>
                <c:pt idx="356">
                  <c:v>-5.670042356767901</c:v>
                </c:pt>
                <c:pt idx="357">
                  <c:v>-5.2105696505433983</c:v>
                </c:pt>
                <c:pt idx="358">
                  <c:v>-4.7510969443188991</c:v>
                </c:pt>
                <c:pt idx="359">
                  <c:v>-4.2916242380942009</c:v>
                </c:pt>
                <c:pt idx="360">
                  <c:v>-3.8321515318696981</c:v>
                </c:pt>
                <c:pt idx="361">
                  <c:v>-3.8193610937202997</c:v>
                </c:pt>
                <c:pt idx="362">
                  <c:v>-3.8065706555709014</c:v>
                </c:pt>
                <c:pt idx="363">
                  <c:v>-3.7937802174214994</c:v>
                </c:pt>
                <c:pt idx="364">
                  <c:v>-3.780989779272101</c:v>
                </c:pt>
                <c:pt idx="365">
                  <c:v>-3.7681993411226991</c:v>
                </c:pt>
                <c:pt idx="366">
                  <c:v>-3.7554089029733007</c:v>
                </c:pt>
                <c:pt idx="367">
                  <c:v>-3.7426184648238987</c:v>
                </c:pt>
                <c:pt idx="368">
                  <c:v>-3.7298280266745003</c:v>
                </c:pt>
                <c:pt idx="369">
                  <c:v>-3.7170375885250984</c:v>
                </c:pt>
                <c:pt idx="370">
                  <c:v>-3.7042471503757</c:v>
                </c:pt>
                <c:pt idx="371">
                  <c:v>-3.8682778109251998</c:v>
                </c:pt>
                <c:pt idx="372">
                  <c:v>-4.0323084714746003</c:v>
                </c:pt>
                <c:pt idx="373">
                  <c:v>-4.1963391320240007</c:v>
                </c:pt>
                <c:pt idx="374">
                  <c:v>-4.3603697925734011</c:v>
                </c:pt>
                <c:pt idx="375">
                  <c:v>-4.524400453122901</c:v>
                </c:pt>
                <c:pt idx="376">
                  <c:v>-4.6884311136723014</c:v>
                </c:pt>
                <c:pt idx="377">
                  <c:v>-4.8524617742218012</c:v>
                </c:pt>
                <c:pt idx="378">
                  <c:v>-5.0164924347711981</c:v>
                </c:pt>
                <c:pt idx="379">
                  <c:v>-5.180523095320698</c:v>
                </c:pt>
                <c:pt idx="380">
                  <c:v>-5.3445537558700984</c:v>
                </c:pt>
                <c:pt idx="381">
                  <c:v>-5.6589580864146001</c:v>
                </c:pt>
                <c:pt idx="382">
                  <c:v>-5.9733624169590982</c:v>
                </c:pt>
                <c:pt idx="383">
                  <c:v>-6.2877667475036993</c:v>
                </c:pt>
                <c:pt idx="384">
                  <c:v>-6.602171078048201</c:v>
                </c:pt>
                <c:pt idx="385">
                  <c:v>-6.9165754085926991</c:v>
                </c:pt>
                <c:pt idx="386">
                  <c:v>-7.2309797391372967</c:v>
                </c:pt>
                <c:pt idx="387">
                  <c:v>-7.545384069681802</c:v>
                </c:pt>
                <c:pt idx="388">
                  <c:v>-7.8597884002263001</c:v>
                </c:pt>
                <c:pt idx="389">
                  <c:v>-8.1741927307707982</c:v>
                </c:pt>
                <c:pt idx="390">
                  <c:v>-8.4885970613152963</c:v>
                </c:pt>
                <c:pt idx="391">
                  <c:v>-8.760382761070602</c:v>
                </c:pt>
                <c:pt idx="392">
                  <c:v>-9.032168460825801</c:v>
                </c:pt>
                <c:pt idx="393">
                  <c:v>-9.3039541605810001</c:v>
                </c:pt>
                <c:pt idx="394">
                  <c:v>-9.5757398603362986</c:v>
                </c:pt>
                <c:pt idx="395">
                  <c:v>-9.8475255600914977</c:v>
                </c:pt>
                <c:pt idx="396">
                  <c:v>-10.119311259846697</c:v>
                </c:pt>
                <c:pt idx="397">
                  <c:v>-10.391096959601903</c:v>
                </c:pt>
                <c:pt idx="398">
                  <c:v>-10.662882659357102</c:v>
                </c:pt>
                <c:pt idx="399">
                  <c:v>-10.934668359112301</c:v>
                </c:pt>
                <c:pt idx="400">
                  <c:v>-11.2064540588675</c:v>
                </c:pt>
                <c:pt idx="401">
                  <c:v>-11.218375984207597</c:v>
                </c:pt>
                <c:pt idx="402">
                  <c:v>-11.230297909547602</c:v>
                </c:pt>
                <c:pt idx="403">
                  <c:v>-11.242219834887699</c:v>
                </c:pt>
                <c:pt idx="404">
                  <c:v>-11.254141760227697</c:v>
                </c:pt>
                <c:pt idx="405">
                  <c:v>-11.266063685567801</c:v>
                </c:pt>
                <c:pt idx="406">
                  <c:v>-11.277985610907898</c:v>
                </c:pt>
                <c:pt idx="407">
                  <c:v>-11.289907536247902</c:v>
                </c:pt>
                <c:pt idx="408">
                  <c:v>-11.301829461588</c:v>
                </c:pt>
                <c:pt idx="409">
                  <c:v>-11.313751386927997</c:v>
                </c:pt>
                <c:pt idx="410">
                  <c:v>-11.325673312268101</c:v>
                </c:pt>
                <c:pt idx="411">
                  <c:v>-10.766508066954103</c:v>
                </c:pt>
                <c:pt idx="412">
                  <c:v>-10.207342821640097</c:v>
                </c:pt>
                <c:pt idx="413">
                  <c:v>-9.6481775763260984</c:v>
                </c:pt>
                <c:pt idx="414">
                  <c:v>-9.0890123310121993</c:v>
                </c:pt>
                <c:pt idx="415">
                  <c:v>-8.5298470856982007</c:v>
                </c:pt>
                <c:pt idx="416">
                  <c:v>-7.9706818403840032</c:v>
                </c:pt>
                <c:pt idx="417">
                  <c:v>-7.411516595070097</c:v>
                </c:pt>
                <c:pt idx="418">
                  <c:v>-6.8523513497560984</c:v>
                </c:pt>
                <c:pt idx="419">
                  <c:v>-6.2931861044420003</c:v>
                </c:pt>
                <c:pt idx="420">
                  <c:v>-5.7340208591279982</c:v>
                </c:pt>
                <c:pt idx="421">
                  <c:v>-4.8595632015825991</c:v>
                </c:pt>
                <c:pt idx="422">
                  <c:v>-3.9851055440372001</c:v>
                </c:pt>
                <c:pt idx="423">
                  <c:v>-3.1106478864919005</c:v>
                </c:pt>
                <c:pt idx="424">
                  <c:v>-2.2361902289462989</c:v>
                </c:pt>
                <c:pt idx="425">
                  <c:v>-1.3617325714008999</c:v>
                </c:pt>
                <c:pt idx="426">
                  <c:v>-0.48727491385550081</c:v>
                </c:pt>
                <c:pt idx="427">
                  <c:v>0.38718274369000127</c:v>
                </c:pt>
                <c:pt idx="428">
                  <c:v>1.2616404012354003</c:v>
                </c:pt>
                <c:pt idx="429">
                  <c:v>2.1360980587807994</c:v>
                </c:pt>
                <c:pt idx="430">
                  <c:v>3.010555716326099</c:v>
                </c:pt>
                <c:pt idx="431">
                  <c:v>3.1709121002283993</c:v>
                </c:pt>
                <c:pt idx="432">
                  <c:v>3.3312684841305007</c:v>
                </c:pt>
                <c:pt idx="433">
                  <c:v>3.4916248680325985</c:v>
                </c:pt>
                <c:pt idx="434">
                  <c:v>3.6519812519346004</c:v>
                </c:pt>
                <c:pt idx="435">
                  <c:v>3.8123376358368013</c:v>
                </c:pt>
                <c:pt idx="436">
                  <c:v>3.9726940197387997</c:v>
                </c:pt>
                <c:pt idx="437">
                  <c:v>4.133050403640901</c:v>
                </c:pt>
                <c:pt idx="438">
                  <c:v>4.2934067875429989</c:v>
                </c:pt>
                <c:pt idx="439">
                  <c:v>4.4537631714450008</c:v>
                </c:pt>
                <c:pt idx="440">
                  <c:v>4.6141195553472016</c:v>
                </c:pt>
                <c:pt idx="441">
                  <c:v>4.0900665190721988</c:v>
                </c:pt>
                <c:pt idx="442">
                  <c:v>3.5660134827972989</c:v>
                </c:pt>
                <c:pt idx="443">
                  <c:v>3.0419604465222996</c:v>
                </c:pt>
                <c:pt idx="444">
                  <c:v>2.5179074102473002</c:v>
                </c:pt>
                <c:pt idx="445">
                  <c:v>1.9938543739723009</c:v>
                </c:pt>
                <c:pt idx="446">
                  <c:v>1.4698013376974011</c:v>
                </c:pt>
                <c:pt idx="447">
                  <c:v>0.94574830142240174</c:v>
                </c:pt>
                <c:pt idx="448">
                  <c:v>0.42169526514750189</c:v>
                </c:pt>
                <c:pt idx="449">
                  <c:v>-0.10235777112760047</c:v>
                </c:pt>
                <c:pt idx="450">
                  <c:v>-0.62641080740250032</c:v>
                </c:pt>
                <c:pt idx="451">
                  <c:v>-1.3188300576268013</c:v>
                </c:pt>
                <c:pt idx="452">
                  <c:v>-2.0112493078513012</c:v>
                </c:pt>
                <c:pt idx="453">
                  <c:v>-2.7036685580755986</c:v>
                </c:pt>
                <c:pt idx="454">
                  <c:v>-3.396087808299999</c:v>
                </c:pt>
                <c:pt idx="455">
                  <c:v>-4.0885070585243</c:v>
                </c:pt>
                <c:pt idx="456">
                  <c:v>-4.7809263087486009</c:v>
                </c:pt>
                <c:pt idx="457">
                  <c:v>-5.4733455589731008</c:v>
                </c:pt>
                <c:pt idx="458">
                  <c:v>-6.1657648091973982</c:v>
                </c:pt>
                <c:pt idx="459">
                  <c:v>-6.8581840594216992</c:v>
                </c:pt>
                <c:pt idx="460">
                  <c:v>-7.5506033096461991</c:v>
                </c:pt>
                <c:pt idx="461">
                  <c:v>-6.5106972393312006</c:v>
                </c:pt>
                <c:pt idx="462">
                  <c:v>-5.4707911690161986</c:v>
                </c:pt>
                <c:pt idx="463">
                  <c:v>-4.4308850987012001</c:v>
                </c:pt>
                <c:pt idx="464">
                  <c:v>-3.390979028386198</c:v>
                </c:pt>
                <c:pt idx="465">
                  <c:v>-2.3510729580710006</c:v>
                </c:pt>
                <c:pt idx="466">
                  <c:v>-1.3111668877559985</c:v>
                </c:pt>
                <c:pt idx="467">
                  <c:v>-0.27126081744100006</c:v>
                </c:pt>
                <c:pt idx="468">
                  <c:v>0.76864525287420093</c:v>
                </c:pt>
                <c:pt idx="469">
                  <c:v>1.8085513231891994</c:v>
                </c:pt>
                <c:pt idx="470">
                  <c:v>2.8484573935042015</c:v>
                </c:pt>
                <c:pt idx="471">
                  <c:v>3.2352594833882016</c:v>
                </c:pt>
                <c:pt idx="472">
                  <c:v>3.6220615732720987</c:v>
                </c:pt>
                <c:pt idx="473">
                  <c:v>4.0088636631560988</c:v>
                </c:pt>
                <c:pt idx="474">
                  <c:v>4.3956657530399994</c:v>
                </c:pt>
                <c:pt idx="475">
                  <c:v>4.7824678429239</c:v>
                </c:pt>
                <c:pt idx="476">
                  <c:v>5.1692699328079996</c:v>
                </c:pt>
                <c:pt idx="477">
                  <c:v>5.5560720226919003</c:v>
                </c:pt>
                <c:pt idx="478">
                  <c:v>5.9428741125758009</c:v>
                </c:pt>
                <c:pt idx="479">
                  <c:v>6.3296762024597015</c:v>
                </c:pt>
                <c:pt idx="480">
                  <c:v>6.7164782923437016</c:v>
                </c:pt>
                <c:pt idx="481">
                  <c:v>6.6413284514216002</c:v>
                </c:pt>
                <c:pt idx="482">
                  <c:v>6.5661786104994988</c:v>
                </c:pt>
                <c:pt idx="483">
                  <c:v>6.4910287695774009</c:v>
                </c:pt>
                <c:pt idx="484">
                  <c:v>6.4158789286552</c:v>
                </c:pt>
                <c:pt idx="485">
                  <c:v>6.3407290877330986</c:v>
                </c:pt>
                <c:pt idx="486">
                  <c:v>6.2655792468110008</c:v>
                </c:pt>
                <c:pt idx="487">
                  <c:v>6.1904294058887999</c:v>
                </c:pt>
                <c:pt idx="488">
                  <c:v>6.115279564966702</c:v>
                </c:pt>
                <c:pt idx="489">
                  <c:v>6.0401297240446006</c:v>
                </c:pt>
                <c:pt idx="490">
                  <c:v>5.9649798831223997</c:v>
                </c:pt>
                <c:pt idx="491">
                  <c:v>5.2891452035972009</c:v>
                </c:pt>
                <c:pt idx="492">
                  <c:v>4.613310524072002</c:v>
                </c:pt>
                <c:pt idx="493">
                  <c:v>3.9374758445466007</c:v>
                </c:pt>
                <c:pt idx="494">
                  <c:v>3.2616411650212989</c:v>
                </c:pt>
                <c:pt idx="495">
                  <c:v>2.5858064854961</c:v>
                </c:pt>
                <c:pt idx="496">
                  <c:v>1.9099718059709012</c:v>
                </c:pt>
                <c:pt idx="497">
                  <c:v>1.2341371264456988</c:v>
                </c:pt>
                <c:pt idx="498">
                  <c:v>0.55830244692030107</c:v>
                </c:pt>
                <c:pt idx="499">
                  <c:v>-0.11753223260490131</c:v>
                </c:pt>
                <c:pt idx="500">
                  <c:v>-0.79336691213019961</c:v>
                </c:pt>
                <c:pt idx="501">
                  <c:v>0.45576995522339914</c:v>
                </c:pt>
                <c:pt idx="502">
                  <c:v>1.7049068225771009</c:v>
                </c:pt>
                <c:pt idx="503">
                  <c:v>2.9540436899308986</c:v>
                </c:pt>
                <c:pt idx="504">
                  <c:v>4.2031805572846004</c:v>
                </c:pt>
                <c:pt idx="505">
                  <c:v>5.4523174246382986</c:v>
                </c:pt>
                <c:pt idx="506">
                  <c:v>6.7014542919924018</c:v>
                </c:pt>
                <c:pt idx="507">
                  <c:v>7.9505911593461001</c:v>
                </c:pt>
                <c:pt idx="508">
                  <c:v>9.1997280266998001</c:v>
                </c:pt>
                <c:pt idx="509">
                  <c:v>10.4488648940539</c:v>
                </c:pt>
                <c:pt idx="510">
                  <c:v>11.6980017614076</c:v>
                </c:pt>
                <c:pt idx="511">
                  <c:v>12.135393012243</c:v>
                </c:pt>
                <c:pt idx="512">
                  <c:v>12.5727842630784</c:v>
                </c:pt>
                <c:pt idx="513">
                  <c:v>13.010175513913801</c:v>
                </c:pt>
                <c:pt idx="514">
                  <c:v>13.4475667647493</c:v>
                </c:pt>
                <c:pt idx="515">
                  <c:v>13.884958015584701</c:v>
                </c:pt>
                <c:pt idx="516">
                  <c:v>14.322349266420101</c:v>
                </c:pt>
                <c:pt idx="517">
                  <c:v>14.759740517255601</c:v>
                </c:pt>
                <c:pt idx="518">
                  <c:v>15.197131768090971</c:v>
                </c:pt>
                <c:pt idx="519">
                  <c:v>15.634523018926361</c:v>
                </c:pt>
                <c:pt idx="520">
                  <c:v>16.071914269761763</c:v>
                </c:pt>
                <c:pt idx="521">
                  <c:v>16.234778480511203</c:v>
                </c:pt>
                <c:pt idx="522">
                  <c:v>16.397642691260611</c:v>
                </c:pt>
                <c:pt idx="523">
                  <c:v>16.56050690200998</c:v>
                </c:pt>
                <c:pt idx="524">
                  <c:v>16.723371112759352</c:v>
                </c:pt>
                <c:pt idx="525">
                  <c:v>16.88623532350876</c:v>
                </c:pt>
                <c:pt idx="526">
                  <c:v>17.04909953425814</c:v>
                </c:pt>
                <c:pt idx="527">
                  <c:v>17.211963745007509</c:v>
                </c:pt>
                <c:pt idx="528">
                  <c:v>17.374827955756881</c:v>
                </c:pt>
                <c:pt idx="529">
                  <c:v>17.53769216650625</c:v>
                </c:pt>
                <c:pt idx="530">
                  <c:v>17.700556377255658</c:v>
                </c:pt>
                <c:pt idx="531">
                  <c:v>17.82426583092834</c:v>
                </c:pt>
                <c:pt idx="532">
                  <c:v>17.947975284601021</c:v>
                </c:pt>
                <c:pt idx="533">
                  <c:v>18.071684738273731</c:v>
                </c:pt>
                <c:pt idx="534">
                  <c:v>18.195394191946409</c:v>
                </c:pt>
                <c:pt idx="535">
                  <c:v>18.319103645619091</c:v>
                </c:pt>
                <c:pt idx="536">
                  <c:v>18.442813099291769</c:v>
                </c:pt>
                <c:pt idx="537">
                  <c:v>18.56652255296445</c:v>
                </c:pt>
                <c:pt idx="538">
                  <c:v>18.690232006637132</c:v>
                </c:pt>
                <c:pt idx="539">
                  <c:v>18.813941460309842</c:v>
                </c:pt>
                <c:pt idx="540">
                  <c:v>18.93765091398252</c:v>
                </c:pt>
                <c:pt idx="541">
                  <c:v>18.962375339546181</c:v>
                </c:pt>
                <c:pt idx="542">
                  <c:v>18.98709976510985</c:v>
                </c:pt>
                <c:pt idx="543">
                  <c:v>19.011824190673522</c:v>
                </c:pt>
                <c:pt idx="544">
                  <c:v>19.03654861623718</c:v>
                </c:pt>
                <c:pt idx="545">
                  <c:v>19.061273041800852</c:v>
                </c:pt>
                <c:pt idx="546">
                  <c:v>19.085997467364511</c:v>
                </c:pt>
                <c:pt idx="547">
                  <c:v>19.110721892928179</c:v>
                </c:pt>
                <c:pt idx="548">
                  <c:v>19.135446318491852</c:v>
                </c:pt>
                <c:pt idx="549">
                  <c:v>19.16017074405551</c:v>
                </c:pt>
                <c:pt idx="550">
                  <c:v>19.184895169619189</c:v>
                </c:pt>
                <c:pt idx="551">
                  <c:v>19.124047026730359</c:v>
                </c:pt>
                <c:pt idx="552">
                  <c:v>19.06319888384153</c:v>
                </c:pt>
                <c:pt idx="553">
                  <c:v>19.0023507409527</c:v>
                </c:pt>
                <c:pt idx="554">
                  <c:v>18.94150259806387</c:v>
                </c:pt>
                <c:pt idx="555">
                  <c:v>18.880654455175019</c:v>
                </c:pt>
                <c:pt idx="556">
                  <c:v>18.81980631228619</c:v>
                </c:pt>
                <c:pt idx="557">
                  <c:v>18.75895816939736</c:v>
                </c:pt>
                <c:pt idx="558">
                  <c:v>18.69811002650852</c:v>
                </c:pt>
                <c:pt idx="559">
                  <c:v>18.63726188361969</c:v>
                </c:pt>
                <c:pt idx="560">
                  <c:v>18.57641374073086</c:v>
                </c:pt>
                <c:pt idx="561">
                  <c:v>18.74263009058819</c:v>
                </c:pt>
                <c:pt idx="562">
                  <c:v>18.90884644044554</c:v>
                </c:pt>
                <c:pt idx="563">
                  <c:v>19.075062790302919</c:v>
                </c:pt>
                <c:pt idx="564">
                  <c:v>19.241279140160259</c:v>
                </c:pt>
                <c:pt idx="565">
                  <c:v>19.407495490017602</c:v>
                </c:pt>
                <c:pt idx="566">
                  <c:v>19.573711839874981</c:v>
                </c:pt>
                <c:pt idx="567">
                  <c:v>19.739928189732321</c:v>
                </c:pt>
                <c:pt idx="568">
                  <c:v>19.906144539589661</c:v>
                </c:pt>
                <c:pt idx="569">
                  <c:v>20.072360889447001</c:v>
                </c:pt>
                <c:pt idx="570">
                  <c:v>20.238577239304341</c:v>
                </c:pt>
                <c:pt idx="571">
                  <c:v>20.50084029539013</c:v>
                </c:pt>
                <c:pt idx="572">
                  <c:v>20.76310335147588</c:v>
                </c:pt>
                <c:pt idx="573">
                  <c:v>21.025366407561631</c:v>
                </c:pt>
                <c:pt idx="574">
                  <c:v>21.287629463647441</c:v>
                </c:pt>
                <c:pt idx="575">
                  <c:v>21.549892519733191</c:v>
                </c:pt>
                <c:pt idx="576">
                  <c:v>21.812155575818942</c:v>
                </c:pt>
                <c:pt idx="577">
                  <c:v>22.074418631904692</c:v>
                </c:pt>
                <c:pt idx="578">
                  <c:v>22.336681687990431</c:v>
                </c:pt>
                <c:pt idx="579">
                  <c:v>22.598944744076181</c:v>
                </c:pt>
                <c:pt idx="580">
                  <c:v>22.861207800161999</c:v>
                </c:pt>
                <c:pt idx="581">
                  <c:v>23.01928981877866</c:v>
                </c:pt>
                <c:pt idx="582">
                  <c:v>23.177371837395359</c:v>
                </c:pt>
                <c:pt idx="583">
                  <c:v>23.33545385601202</c:v>
                </c:pt>
                <c:pt idx="584">
                  <c:v>23.49353587462868</c:v>
                </c:pt>
                <c:pt idx="585">
                  <c:v>23.651617893245341</c:v>
                </c:pt>
                <c:pt idx="586">
                  <c:v>23.809699911861991</c:v>
                </c:pt>
                <c:pt idx="587">
                  <c:v>23.967781930478655</c:v>
                </c:pt>
                <c:pt idx="588">
                  <c:v>24.125863949095354</c:v>
                </c:pt>
                <c:pt idx="589">
                  <c:v>24.283945967712015</c:v>
                </c:pt>
                <c:pt idx="590">
                  <c:v>24.442027986328714</c:v>
                </c:pt>
                <c:pt idx="591">
                  <c:v>24.49232518769584</c:v>
                </c:pt>
                <c:pt idx="592">
                  <c:v>24.542622389062966</c:v>
                </c:pt>
                <c:pt idx="593">
                  <c:v>24.592919590430093</c:v>
                </c:pt>
                <c:pt idx="594">
                  <c:v>24.643216791797219</c:v>
                </c:pt>
                <c:pt idx="595">
                  <c:v>24.693513993164345</c:v>
                </c:pt>
                <c:pt idx="596">
                  <c:v>24.743811194531482</c:v>
                </c:pt>
                <c:pt idx="597">
                  <c:v>24.794108395898608</c:v>
                </c:pt>
                <c:pt idx="598">
                  <c:v>24.844405597265748</c:v>
                </c:pt>
                <c:pt idx="599">
                  <c:v>24.894702798632874</c:v>
                </c:pt>
                <c:pt idx="600">
                  <c:v>24.945</c:v>
                </c:pt>
                <c:pt idx="601">
                  <c:v>24.894331584192756</c:v>
                </c:pt>
                <c:pt idx="602">
                  <c:v>24.843663168385508</c:v>
                </c:pt>
                <c:pt idx="603">
                  <c:v>24.792994752578263</c:v>
                </c:pt>
                <c:pt idx="604">
                  <c:v>24.742326336771004</c:v>
                </c:pt>
                <c:pt idx="605">
                  <c:v>24.69165792096376</c:v>
                </c:pt>
                <c:pt idx="606">
                  <c:v>24.640989505156512</c:v>
                </c:pt>
                <c:pt idx="607">
                  <c:v>24.590321089349256</c:v>
                </c:pt>
                <c:pt idx="608">
                  <c:v>24.539652673542008</c:v>
                </c:pt>
                <c:pt idx="609">
                  <c:v>24.488984257734764</c:v>
                </c:pt>
                <c:pt idx="610">
                  <c:v>24.438315841927519</c:v>
                </c:pt>
                <c:pt idx="611">
                  <c:v>24.278639637832804</c:v>
                </c:pt>
                <c:pt idx="612">
                  <c:v>24.118963433738067</c:v>
                </c:pt>
                <c:pt idx="613">
                  <c:v>23.959287229643287</c:v>
                </c:pt>
                <c:pt idx="614">
                  <c:v>23.79961102554855</c:v>
                </c:pt>
                <c:pt idx="615">
                  <c:v>23.639934821453771</c:v>
                </c:pt>
                <c:pt idx="616">
                  <c:v>23.480258617359031</c:v>
                </c:pt>
                <c:pt idx="617">
                  <c:v>23.32058241326429</c:v>
                </c:pt>
                <c:pt idx="618">
                  <c:v>23.16090620916955</c:v>
                </c:pt>
                <c:pt idx="619">
                  <c:v>23.00123000507481</c:v>
                </c:pt>
                <c:pt idx="620">
                  <c:v>22.841553800980069</c:v>
                </c:pt>
                <c:pt idx="621">
                  <c:v>22.57682011204648</c:v>
                </c:pt>
                <c:pt idx="622">
                  <c:v>22.31208642311293</c:v>
                </c:pt>
                <c:pt idx="623">
                  <c:v>22.04735273417932</c:v>
                </c:pt>
                <c:pt idx="624">
                  <c:v>21.78261904524577</c:v>
                </c:pt>
                <c:pt idx="625">
                  <c:v>21.517885356312231</c:v>
                </c:pt>
                <c:pt idx="626">
                  <c:v>21.253151667378681</c:v>
                </c:pt>
                <c:pt idx="627">
                  <c:v>20.988417978445131</c:v>
                </c:pt>
                <c:pt idx="628">
                  <c:v>20.723684289511588</c:v>
                </c:pt>
                <c:pt idx="629">
                  <c:v>20.458950600577971</c:v>
                </c:pt>
                <c:pt idx="630">
                  <c:v>20.194216911644432</c:v>
                </c:pt>
                <c:pt idx="631">
                  <c:v>20.029018970509291</c:v>
                </c:pt>
                <c:pt idx="632">
                  <c:v>19.86382102937419</c:v>
                </c:pt>
                <c:pt idx="633">
                  <c:v>19.698623088239088</c:v>
                </c:pt>
                <c:pt idx="634">
                  <c:v>19.533425147103991</c:v>
                </c:pt>
                <c:pt idx="635">
                  <c:v>19.3682272059689</c:v>
                </c:pt>
                <c:pt idx="636">
                  <c:v>19.203029264833802</c:v>
                </c:pt>
                <c:pt idx="637">
                  <c:v>19.037831323698661</c:v>
                </c:pt>
                <c:pt idx="638">
                  <c:v>18.87263338256356</c:v>
                </c:pt>
                <c:pt idx="639">
                  <c:v>18.707435441428419</c:v>
                </c:pt>
                <c:pt idx="640">
                  <c:v>18.542237500293332</c:v>
                </c:pt>
                <c:pt idx="641">
                  <c:v>18.606395335666001</c:v>
                </c:pt>
                <c:pt idx="642">
                  <c:v>18.670553171038669</c:v>
                </c:pt>
                <c:pt idx="643">
                  <c:v>18.734711006411342</c:v>
                </c:pt>
                <c:pt idx="644">
                  <c:v>18.79886884178401</c:v>
                </c:pt>
                <c:pt idx="645">
                  <c:v>18.8630266771567</c:v>
                </c:pt>
                <c:pt idx="646">
                  <c:v>18.927184512529372</c:v>
                </c:pt>
                <c:pt idx="647">
                  <c:v>18.991342347902062</c:v>
                </c:pt>
                <c:pt idx="648">
                  <c:v>19.055500183274731</c:v>
                </c:pt>
                <c:pt idx="649">
                  <c:v>19.119658018647399</c:v>
                </c:pt>
                <c:pt idx="650">
                  <c:v>19.183815854020082</c:v>
                </c:pt>
                <c:pt idx="651">
                  <c:v>19.16136672380647</c:v>
                </c:pt>
                <c:pt idx="652">
                  <c:v>19.138917593592872</c:v>
                </c:pt>
                <c:pt idx="653">
                  <c:v>19.11646846337926</c:v>
                </c:pt>
                <c:pt idx="654">
                  <c:v>19.094019333165651</c:v>
                </c:pt>
                <c:pt idx="655">
                  <c:v>19.071570202952049</c:v>
                </c:pt>
                <c:pt idx="656">
                  <c:v>19.04912107273843</c:v>
                </c:pt>
                <c:pt idx="657">
                  <c:v>19.026671942524828</c:v>
                </c:pt>
                <c:pt idx="658">
                  <c:v>19.00422281231123</c:v>
                </c:pt>
                <c:pt idx="659">
                  <c:v>18.981773682097622</c:v>
                </c:pt>
                <c:pt idx="660">
                  <c:v>18.95932455188402</c:v>
                </c:pt>
                <c:pt idx="661">
                  <c:v>18.83840316770123</c:v>
                </c:pt>
                <c:pt idx="662">
                  <c:v>18.717481783518391</c:v>
                </c:pt>
                <c:pt idx="663">
                  <c:v>18.596560399335569</c:v>
                </c:pt>
                <c:pt idx="664">
                  <c:v>18.47563901515273</c:v>
                </c:pt>
                <c:pt idx="665">
                  <c:v>18.354717630969922</c:v>
                </c:pt>
                <c:pt idx="666">
                  <c:v>18.233796246787101</c:v>
                </c:pt>
                <c:pt idx="667">
                  <c:v>18.11287486260429</c:v>
                </c:pt>
                <c:pt idx="668">
                  <c:v>17.991953478421479</c:v>
                </c:pt>
                <c:pt idx="669">
                  <c:v>17.871032094238661</c:v>
                </c:pt>
                <c:pt idx="670">
                  <c:v>17.750110710055822</c:v>
                </c:pt>
                <c:pt idx="671">
                  <c:v>17.588323534947239</c:v>
                </c:pt>
                <c:pt idx="672">
                  <c:v>17.426536359838622</c:v>
                </c:pt>
                <c:pt idx="673">
                  <c:v>17.264749184730039</c:v>
                </c:pt>
                <c:pt idx="674">
                  <c:v>17.102962009621461</c:v>
                </c:pt>
                <c:pt idx="675">
                  <c:v>16.941174834512879</c:v>
                </c:pt>
                <c:pt idx="676">
                  <c:v>16.7793876594043</c:v>
                </c:pt>
                <c:pt idx="677">
                  <c:v>16.617600484295721</c:v>
                </c:pt>
                <c:pt idx="678">
                  <c:v>16.4558133091871</c:v>
                </c:pt>
                <c:pt idx="679">
                  <c:v>16.294026134078521</c:v>
                </c:pt>
                <c:pt idx="680">
                  <c:v>16.1322389589699</c:v>
                </c:pt>
                <c:pt idx="681">
                  <c:v>15.696191761080451</c:v>
                </c:pt>
                <c:pt idx="682">
                  <c:v>15.260144563191</c:v>
                </c:pt>
                <c:pt idx="683">
                  <c:v>14.824097365301601</c:v>
                </c:pt>
                <c:pt idx="684">
                  <c:v>14.3880501674121</c:v>
                </c:pt>
                <c:pt idx="685">
                  <c:v>13.952002969522701</c:v>
                </c:pt>
                <c:pt idx="686">
                  <c:v>13.5159557716331</c:v>
                </c:pt>
                <c:pt idx="687">
                  <c:v>13.079908573743701</c:v>
                </c:pt>
                <c:pt idx="688">
                  <c:v>12.643861375854101</c:v>
                </c:pt>
                <c:pt idx="689">
                  <c:v>12.2078141779646</c:v>
                </c:pt>
                <c:pt idx="690">
                  <c:v>11.771766980075201</c:v>
                </c:pt>
                <c:pt idx="691">
                  <c:v>10.5565114920069</c:v>
                </c:pt>
                <c:pt idx="692">
                  <c:v>9.3412560039385006</c:v>
                </c:pt>
                <c:pt idx="693">
                  <c:v>8.1260005158701993</c:v>
                </c:pt>
                <c:pt idx="694">
                  <c:v>6.9107450278015996</c:v>
                </c:pt>
                <c:pt idx="695">
                  <c:v>5.6954895397331988</c:v>
                </c:pt>
                <c:pt idx="696">
                  <c:v>4.4802340516645991</c:v>
                </c:pt>
                <c:pt idx="697">
                  <c:v>3.2649785635962019</c:v>
                </c:pt>
                <c:pt idx="698">
                  <c:v>2.0497230755279006</c:v>
                </c:pt>
                <c:pt idx="699">
                  <c:v>0.83446758745959926</c:v>
                </c:pt>
                <c:pt idx="700">
                  <c:v>-0.38078790060879797</c:v>
                </c:pt>
                <c:pt idx="701">
                  <c:v>0.25376983950179977</c:v>
                </c:pt>
                <c:pt idx="702">
                  <c:v>0.88832757961269948</c:v>
                </c:pt>
                <c:pt idx="703">
                  <c:v>1.5228853197239012</c:v>
                </c:pt>
                <c:pt idx="704">
                  <c:v>2.1574430598349004</c:v>
                </c:pt>
                <c:pt idx="705">
                  <c:v>2.792000799945999</c:v>
                </c:pt>
                <c:pt idx="706">
                  <c:v>3.4265585400570018</c:v>
                </c:pt>
                <c:pt idx="707">
                  <c:v>4.061116280168001</c:v>
                </c:pt>
                <c:pt idx="708">
                  <c:v>4.6956740202790002</c:v>
                </c:pt>
                <c:pt idx="709">
                  <c:v>5.3302317603898999</c:v>
                </c:pt>
                <c:pt idx="710">
                  <c:v>5.9647895005008991</c:v>
                </c:pt>
                <c:pt idx="711">
                  <c:v>6.0351063149539002</c:v>
                </c:pt>
                <c:pt idx="712">
                  <c:v>6.1054231294065993</c:v>
                </c:pt>
                <c:pt idx="713">
                  <c:v>6.1757399438594014</c:v>
                </c:pt>
                <c:pt idx="714">
                  <c:v>6.2460567583122</c:v>
                </c:pt>
                <c:pt idx="715">
                  <c:v>6.3163735727649986</c:v>
                </c:pt>
                <c:pt idx="716">
                  <c:v>6.3866903872178007</c:v>
                </c:pt>
                <c:pt idx="717">
                  <c:v>6.4570072016704998</c:v>
                </c:pt>
                <c:pt idx="718">
                  <c:v>6.5273240161233019</c:v>
                </c:pt>
                <c:pt idx="719">
                  <c:v>6.5976408305761005</c:v>
                </c:pt>
                <c:pt idx="720">
                  <c:v>6.6679576450288991</c:v>
                </c:pt>
                <c:pt idx="721">
                  <c:v>6.2811815824059991</c:v>
                </c:pt>
                <c:pt idx="722">
                  <c:v>5.8944055197831986</c:v>
                </c:pt>
                <c:pt idx="723">
                  <c:v>5.5076294571602986</c:v>
                </c:pt>
                <c:pt idx="724">
                  <c:v>5.1208533945373986</c:v>
                </c:pt>
                <c:pt idx="725">
                  <c:v>4.7340773319144986</c:v>
                </c:pt>
                <c:pt idx="726">
                  <c:v>4.3473012692915987</c:v>
                </c:pt>
                <c:pt idx="727">
                  <c:v>3.9605252066685992</c:v>
                </c:pt>
                <c:pt idx="728">
                  <c:v>3.5737491440457987</c:v>
                </c:pt>
                <c:pt idx="729">
                  <c:v>3.1869730814227992</c:v>
                </c:pt>
                <c:pt idx="730">
                  <c:v>2.8001970187998992</c:v>
                </c:pt>
                <c:pt idx="731">
                  <c:v>1.776817940177601</c:v>
                </c:pt>
                <c:pt idx="732">
                  <c:v>0.75343886155539863</c:v>
                </c:pt>
                <c:pt idx="733">
                  <c:v>-0.26994021706689963</c:v>
                </c:pt>
                <c:pt idx="734">
                  <c:v>-1.2933192956892015</c:v>
                </c:pt>
                <c:pt idx="735">
                  <c:v>-2.3166983743116987</c:v>
                </c:pt>
                <c:pt idx="736">
                  <c:v>-3.3400774529340005</c:v>
                </c:pt>
                <c:pt idx="737">
                  <c:v>-4.3634565315566007</c:v>
                </c:pt>
                <c:pt idx="738">
                  <c:v>-5.3868356101787995</c:v>
                </c:pt>
                <c:pt idx="739">
                  <c:v>-6.4102146888011013</c:v>
                </c:pt>
                <c:pt idx="740">
                  <c:v>-7.4335937674234032</c:v>
                </c:pt>
                <c:pt idx="741">
                  <c:v>-6.778575121691901</c:v>
                </c:pt>
                <c:pt idx="742">
                  <c:v>-6.1235564759603989</c:v>
                </c:pt>
                <c:pt idx="743">
                  <c:v>-5.4685378302287013</c:v>
                </c:pt>
                <c:pt idx="744">
                  <c:v>-4.8135191844971992</c:v>
                </c:pt>
                <c:pt idx="745">
                  <c:v>-4.1585005387657006</c:v>
                </c:pt>
                <c:pt idx="746">
                  <c:v>-3.5034818930339995</c:v>
                </c:pt>
                <c:pt idx="747">
                  <c:v>-2.8484632473025009</c:v>
                </c:pt>
                <c:pt idx="748">
                  <c:v>-2.1934446015709987</c:v>
                </c:pt>
                <c:pt idx="749">
                  <c:v>-1.5384259558395001</c:v>
                </c:pt>
                <c:pt idx="750">
                  <c:v>-0.883407310107998</c:v>
                </c:pt>
                <c:pt idx="751">
                  <c:v>-0.34815406822909978</c:v>
                </c:pt>
                <c:pt idx="752">
                  <c:v>0.18709917365000095</c:v>
                </c:pt>
                <c:pt idx="753">
                  <c:v>0.72235241552899865</c:v>
                </c:pt>
                <c:pt idx="754">
                  <c:v>1.2576056574079999</c:v>
                </c:pt>
                <c:pt idx="755">
                  <c:v>1.7928588992870012</c:v>
                </c:pt>
                <c:pt idx="756">
                  <c:v>2.3281121411658994</c:v>
                </c:pt>
                <c:pt idx="757">
                  <c:v>2.8633653830449006</c:v>
                </c:pt>
                <c:pt idx="758">
                  <c:v>3.3986186249237988</c:v>
                </c:pt>
                <c:pt idx="759">
                  <c:v>3.9338718668028001</c:v>
                </c:pt>
                <c:pt idx="760">
                  <c:v>4.4691251086818014</c:v>
                </c:pt>
                <c:pt idx="761">
                  <c:v>4.311015019580001</c:v>
                </c:pt>
                <c:pt idx="762">
                  <c:v>4.1529049304780017</c:v>
                </c:pt>
                <c:pt idx="763">
                  <c:v>3.9947948413762013</c:v>
                </c:pt>
                <c:pt idx="764">
                  <c:v>3.8366847522743015</c:v>
                </c:pt>
                <c:pt idx="765">
                  <c:v>3.6785746631724017</c:v>
                </c:pt>
                <c:pt idx="766">
                  <c:v>3.5204645740705018</c:v>
                </c:pt>
                <c:pt idx="767">
                  <c:v>3.362354484968602</c:v>
                </c:pt>
                <c:pt idx="768">
                  <c:v>3.2042443958666986</c:v>
                </c:pt>
                <c:pt idx="769">
                  <c:v>3.0461343067647988</c:v>
                </c:pt>
                <c:pt idx="770">
                  <c:v>2.888024217662899</c:v>
                </c:pt>
                <c:pt idx="771">
                  <c:v>2.0123345930607996</c:v>
                </c:pt>
                <c:pt idx="772">
                  <c:v>1.1366449684587998</c:v>
                </c:pt>
                <c:pt idx="773">
                  <c:v>0.26095534385670049</c:v>
                </c:pt>
                <c:pt idx="774">
                  <c:v>-0.61473428074539882</c:v>
                </c:pt>
                <c:pt idx="775">
                  <c:v>-1.4904239053474981</c:v>
                </c:pt>
                <c:pt idx="776">
                  <c:v>-2.3661135299498</c:v>
                </c:pt>
                <c:pt idx="777">
                  <c:v>-3.2418031545517998</c:v>
                </c:pt>
                <c:pt idx="778">
                  <c:v>-4.1174927791540981</c:v>
                </c:pt>
                <c:pt idx="779">
                  <c:v>-4.9931824037562009</c:v>
                </c:pt>
                <c:pt idx="780">
                  <c:v>-5.8688720283583002</c:v>
                </c:pt>
                <c:pt idx="781">
                  <c:v>-6.4976209995782988</c:v>
                </c:pt>
                <c:pt idx="782">
                  <c:v>-7.1263699707983008</c:v>
                </c:pt>
                <c:pt idx="783">
                  <c:v>-7.7551189420182993</c:v>
                </c:pt>
                <c:pt idx="784">
                  <c:v>-8.3838679132384968</c:v>
                </c:pt>
                <c:pt idx="785">
                  <c:v>-9.0126168844586019</c:v>
                </c:pt>
                <c:pt idx="786">
                  <c:v>-9.6413658556787993</c:v>
                </c:pt>
                <c:pt idx="787">
                  <c:v>-10.270114826898798</c:v>
                </c:pt>
                <c:pt idx="788">
                  <c:v>-10.898863798118796</c:v>
                </c:pt>
                <c:pt idx="789">
                  <c:v>-11.527612769338802</c:v>
                </c:pt>
                <c:pt idx="790">
                  <c:v>-12.1563617405589</c:v>
                </c:pt>
                <c:pt idx="791">
                  <c:v>-12.115041628220702</c:v>
                </c:pt>
                <c:pt idx="792">
                  <c:v>-12.073721515882397</c:v>
                </c:pt>
                <c:pt idx="793">
                  <c:v>-12.032401403544</c:v>
                </c:pt>
                <c:pt idx="794">
                  <c:v>-11.991081291205703</c:v>
                </c:pt>
                <c:pt idx="795">
                  <c:v>-11.949761178867298</c:v>
                </c:pt>
                <c:pt idx="796">
                  <c:v>-11.908441066529001</c:v>
                </c:pt>
                <c:pt idx="797">
                  <c:v>-11.867120954190703</c:v>
                </c:pt>
                <c:pt idx="798">
                  <c:v>-11.825800841852299</c:v>
                </c:pt>
                <c:pt idx="799">
                  <c:v>-11.784480729514001</c:v>
                </c:pt>
                <c:pt idx="800">
                  <c:v>-11.743160617175697</c:v>
                </c:pt>
                <c:pt idx="801">
                  <c:v>-11.367742089493902</c:v>
                </c:pt>
                <c:pt idx="802">
                  <c:v>-10.9923235618121</c:v>
                </c:pt>
                <c:pt idx="803">
                  <c:v>-10.616905034130298</c:v>
                </c:pt>
                <c:pt idx="804">
                  <c:v>-10.241486506448503</c:v>
                </c:pt>
                <c:pt idx="805">
                  <c:v>-9.8660679787668002</c:v>
                </c:pt>
                <c:pt idx="806">
                  <c:v>-9.4906494510849981</c:v>
                </c:pt>
                <c:pt idx="807">
                  <c:v>-9.1152309234033027</c:v>
                </c:pt>
                <c:pt idx="808">
                  <c:v>-8.7398123957215006</c:v>
                </c:pt>
                <c:pt idx="809">
                  <c:v>-8.3643938680395991</c:v>
                </c:pt>
                <c:pt idx="810">
                  <c:v>-7.9889753403578965</c:v>
                </c:pt>
                <c:pt idx="811">
                  <c:v>-7.7214979161341972</c:v>
                </c:pt>
                <c:pt idx="812">
                  <c:v>-7.4540204919105975</c:v>
                </c:pt>
                <c:pt idx="813">
                  <c:v>-7.1865430676869977</c:v>
                </c:pt>
                <c:pt idx="814">
                  <c:v>-6.9190656434634015</c:v>
                </c:pt>
                <c:pt idx="815">
                  <c:v>-6.6515882192397981</c:v>
                </c:pt>
                <c:pt idx="816">
                  <c:v>-6.3841107950161984</c:v>
                </c:pt>
                <c:pt idx="817">
                  <c:v>-6.1166333707925986</c:v>
                </c:pt>
                <c:pt idx="818">
                  <c:v>-5.8491559465689988</c:v>
                </c:pt>
                <c:pt idx="819">
                  <c:v>-5.5816785223452996</c:v>
                </c:pt>
                <c:pt idx="820">
                  <c:v>-5.3142010981216998</c:v>
                </c:pt>
                <c:pt idx="821">
                  <c:v>-5.192763540026899</c:v>
                </c:pt>
                <c:pt idx="822">
                  <c:v>-5.0713259819319987</c:v>
                </c:pt>
                <c:pt idx="823">
                  <c:v>-4.9498884238370984</c:v>
                </c:pt>
                <c:pt idx="824">
                  <c:v>-4.8284508657423011</c:v>
                </c:pt>
                <c:pt idx="825">
                  <c:v>-4.7070133076473013</c:v>
                </c:pt>
                <c:pt idx="826">
                  <c:v>-4.5855757495525005</c:v>
                </c:pt>
                <c:pt idx="827">
                  <c:v>-4.4641381914576002</c:v>
                </c:pt>
                <c:pt idx="828">
                  <c:v>-4.3427006333626998</c:v>
                </c:pt>
                <c:pt idx="829">
                  <c:v>-4.2212630752677995</c:v>
                </c:pt>
                <c:pt idx="830">
                  <c:v>-4.0998255171729987</c:v>
                </c:pt>
                <c:pt idx="831">
                  <c:v>-4.1065286666539009</c:v>
                </c:pt>
                <c:pt idx="832">
                  <c:v>-4.1132318161347996</c:v>
                </c:pt>
                <c:pt idx="833">
                  <c:v>-4.1199349656156983</c:v>
                </c:pt>
                <c:pt idx="834">
                  <c:v>-4.1266381150966005</c:v>
                </c:pt>
                <c:pt idx="835">
                  <c:v>-4.1333412645774992</c:v>
                </c:pt>
                <c:pt idx="836">
                  <c:v>-4.1400444140584014</c:v>
                </c:pt>
                <c:pt idx="837">
                  <c:v>-4.1467475635393001</c:v>
                </c:pt>
                <c:pt idx="838">
                  <c:v>-4.1534507130201987</c:v>
                </c:pt>
                <c:pt idx="839">
                  <c:v>-4.160153862501101</c:v>
                </c:pt>
                <c:pt idx="840">
                  <c:v>-4.1668570119819996</c:v>
                </c:pt>
                <c:pt idx="841">
                  <c:v>-4.5774194833351984</c:v>
                </c:pt>
                <c:pt idx="842">
                  <c:v>-4.9879819546886992</c:v>
                </c:pt>
                <c:pt idx="843">
                  <c:v>-5.3985444260421005</c:v>
                </c:pt>
                <c:pt idx="844">
                  <c:v>-5.8091068973954982</c:v>
                </c:pt>
                <c:pt idx="845">
                  <c:v>-6.2196693687488995</c:v>
                </c:pt>
                <c:pt idx="846">
                  <c:v>-6.6302318401023008</c:v>
                </c:pt>
                <c:pt idx="847">
                  <c:v>-7.0407943114555991</c:v>
                </c:pt>
                <c:pt idx="848">
                  <c:v>-7.4513567828090004</c:v>
                </c:pt>
                <c:pt idx="849">
                  <c:v>-7.8619192541624017</c:v>
                </c:pt>
                <c:pt idx="850">
                  <c:v>-8.272481725515803</c:v>
                </c:pt>
                <c:pt idx="851">
                  <c:v>-8.6537302206935962</c:v>
                </c:pt>
                <c:pt idx="852">
                  <c:v>-9.0349787158715031</c:v>
                </c:pt>
                <c:pt idx="853">
                  <c:v>-9.4162272110492964</c:v>
                </c:pt>
                <c:pt idx="854">
                  <c:v>-9.7974757062270967</c:v>
                </c:pt>
                <c:pt idx="855">
                  <c:v>-10.178724201404897</c:v>
                </c:pt>
                <c:pt idx="856">
                  <c:v>-10.559972696582697</c:v>
                </c:pt>
                <c:pt idx="857">
                  <c:v>-10.941221191760498</c:v>
                </c:pt>
                <c:pt idx="858">
                  <c:v>-11.322469686938398</c:v>
                </c:pt>
                <c:pt idx="859">
                  <c:v>-11.703718182116198</c:v>
                </c:pt>
                <c:pt idx="860">
                  <c:v>-12.084966677294098</c:v>
                </c:pt>
                <c:pt idx="861">
                  <c:v>-12.480982923873803</c:v>
                </c:pt>
                <c:pt idx="862">
                  <c:v>-12.876999170453402</c:v>
                </c:pt>
                <c:pt idx="863">
                  <c:v>-13.273015417033101</c:v>
                </c:pt>
                <c:pt idx="864">
                  <c:v>-13.669031663612799</c:v>
                </c:pt>
                <c:pt idx="865">
                  <c:v>-14.065047910192398</c:v>
                </c:pt>
                <c:pt idx="866">
                  <c:v>-14.461064156772203</c:v>
                </c:pt>
                <c:pt idx="867">
                  <c:v>-14.857080403351802</c:v>
                </c:pt>
                <c:pt idx="868">
                  <c:v>-15.253096649931599</c:v>
                </c:pt>
                <c:pt idx="869">
                  <c:v>-15.649112896511298</c:v>
                </c:pt>
                <c:pt idx="870">
                  <c:v>-16.045129143090897</c:v>
                </c:pt>
                <c:pt idx="871">
                  <c:v>-15.662221057508496</c:v>
                </c:pt>
                <c:pt idx="872">
                  <c:v>-15.279312971925997</c:v>
                </c:pt>
                <c:pt idx="873">
                  <c:v>-14.896404886343596</c:v>
                </c:pt>
                <c:pt idx="874">
                  <c:v>-14.513496800760997</c:v>
                </c:pt>
                <c:pt idx="875">
                  <c:v>-14.130588715178497</c:v>
                </c:pt>
                <c:pt idx="876">
                  <c:v>-13.747680629595997</c:v>
                </c:pt>
                <c:pt idx="877">
                  <c:v>-13.364772544013498</c:v>
                </c:pt>
                <c:pt idx="878">
                  <c:v>-12.981864458431097</c:v>
                </c:pt>
                <c:pt idx="879">
                  <c:v>-12.598956372848598</c:v>
                </c:pt>
                <c:pt idx="880">
                  <c:v>-12.216048287266197</c:v>
                </c:pt>
                <c:pt idx="881">
                  <c:v>-11.577416825271797</c:v>
                </c:pt>
                <c:pt idx="882">
                  <c:v>-10.938785363277297</c:v>
                </c:pt>
                <c:pt idx="883">
                  <c:v>-10.300153901282897</c:v>
                </c:pt>
                <c:pt idx="884">
                  <c:v>-9.6615224392882979</c:v>
                </c:pt>
                <c:pt idx="885">
                  <c:v>-9.0228909772938977</c:v>
                </c:pt>
                <c:pt idx="886">
                  <c:v>-8.3842595152994974</c:v>
                </c:pt>
                <c:pt idx="887">
                  <c:v>-7.7456280533050972</c:v>
                </c:pt>
                <c:pt idx="888">
                  <c:v>-7.1069965913106969</c:v>
                </c:pt>
                <c:pt idx="889">
                  <c:v>-6.4683651293163003</c:v>
                </c:pt>
                <c:pt idx="890">
                  <c:v>-5.8297336673219</c:v>
                </c:pt>
                <c:pt idx="891">
                  <c:v>-6.0730633508768008</c:v>
                </c:pt>
                <c:pt idx="892">
                  <c:v>-6.3163930344319006</c:v>
                </c:pt>
                <c:pt idx="893">
                  <c:v>-6.5597227179870998</c:v>
                </c:pt>
                <c:pt idx="894">
                  <c:v>-6.8030524015421996</c:v>
                </c:pt>
                <c:pt idx="895">
                  <c:v>-7.0463820850972994</c:v>
                </c:pt>
                <c:pt idx="896">
                  <c:v>-7.2897117686524027</c:v>
                </c:pt>
                <c:pt idx="897">
                  <c:v>-7.5330414522074989</c:v>
                </c:pt>
                <c:pt idx="898">
                  <c:v>-7.7763711357626022</c:v>
                </c:pt>
                <c:pt idx="899">
                  <c:v>-8.0197008193177979</c:v>
                </c:pt>
                <c:pt idx="900">
                  <c:v>-8.2630305028729012</c:v>
                </c:pt>
                <c:pt idx="901">
                  <c:v>-9.2907596511012969</c:v>
                </c:pt>
                <c:pt idx="902">
                  <c:v>-10.3184887993297</c:v>
                </c:pt>
                <c:pt idx="903">
                  <c:v>-11.346217947558102</c:v>
                </c:pt>
                <c:pt idx="904">
                  <c:v>-12.373947095786498</c:v>
                </c:pt>
                <c:pt idx="905">
                  <c:v>-13.401676244014801</c:v>
                </c:pt>
                <c:pt idx="906">
                  <c:v>-14.429405392243197</c:v>
                </c:pt>
                <c:pt idx="907">
                  <c:v>-15.457134540471898</c:v>
                </c:pt>
                <c:pt idx="908">
                  <c:v>-16.484863688700202</c:v>
                </c:pt>
                <c:pt idx="909">
                  <c:v>-17.512592836928903</c:v>
                </c:pt>
                <c:pt idx="910">
                  <c:v>-18.540321985157298</c:v>
                </c:pt>
                <c:pt idx="911">
                  <c:v>-17.332255636103298</c:v>
                </c:pt>
                <c:pt idx="912">
                  <c:v>-16.124189287049298</c:v>
                </c:pt>
                <c:pt idx="913">
                  <c:v>-14.916122937995297</c:v>
                </c:pt>
                <c:pt idx="914">
                  <c:v>-13.708056588941297</c:v>
                </c:pt>
                <c:pt idx="915">
                  <c:v>-12.499990239886898</c:v>
                </c:pt>
                <c:pt idx="916">
                  <c:v>-11.291923890832898</c:v>
                </c:pt>
                <c:pt idx="917">
                  <c:v>-10.083857541778599</c:v>
                </c:pt>
                <c:pt idx="918">
                  <c:v>-8.8757911927245985</c:v>
                </c:pt>
                <c:pt idx="919">
                  <c:v>-7.667724843670598</c:v>
                </c:pt>
                <c:pt idx="920">
                  <c:v>-6.4596584946166011</c:v>
                </c:pt>
                <c:pt idx="921">
                  <c:v>-6.4667371037290984</c:v>
                </c:pt>
                <c:pt idx="922">
                  <c:v>-6.4738157128414997</c:v>
                </c:pt>
                <c:pt idx="923">
                  <c:v>-6.480894321953901</c:v>
                </c:pt>
                <c:pt idx="924">
                  <c:v>-6.4879729310662988</c:v>
                </c:pt>
                <c:pt idx="925">
                  <c:v>-6.4950515401787996</c:v>
                </c:pt>
                <c:pt idx="926">
                  <c:v>-6.5021301492912009</c:v>
                </c:pt>
                <c:pt idx="927">
                  <c:v>-6.5092087584035987</c:v>
                </c:pt>
                <c:pt idx="928">
                  <c:v>-6.516287367516</c:v>
                </c:pt>
                <c:pt idx="929">
                  <c:v>-6.5233659766285008</c:v>
                </c:pt>
                <c:pt idx="930">
                  <c:v>-6.5304445857408986</c:v>
                </c:pt>
                <c:pt idx="931">
                  <c:v>-7.0141935584134991</c:v>
                </c:pt>
                <c:pt idx="932">
                  <c:v>-7.4979425310865011</c:v>
                </c:pt>
                <c:pt idx="933">
                  <c:v>-7.9816915037592011</c:v>
                </c:pt>
                <c:pt idx="934">
                  <c:v>-8.4654404764321001</c:v>
                </c:pt>
                <c:pt idx="935">
                  <c:v>-8.9491894491048996</c:v>
                </c:pt>
                <c:pt idx="936">
                  <c:v>-9.432938421777699</c:v>
                </c:pt>
                <c:pt idx="937">
                  <c:v>-9.9166873944504985</c:v>
                </c:pt>
                <c:pt idx="938">
                  <c:v>-10.400436367123298</c:v>
                </c:pt>
                <c:pt idx="939">
                  <c:v>-10.884185339796097</c:v>
                </c:pt>
                <c:pt idx="940">
                  <c:v>-11.367934312468996</c:v>
                </c:pt>
                <c:pt idx="941">
                  <c:v>-10.930889881128003</c:v>
                </c:pt>
                <c:pt idx="942">
                  <c:v>-10.493845449787003</c:v>
                </c:pt>
                <c:pt idx="943">
                  <c:v>-10.056801018446102</c:v>
                </c:pt>
                <c:pt idx="944">
                  <c:v>-9.6197565871052007</c:v>
                </c:pt>
                <c:pt idx="945">
                  <c:v>-9.1827121557642997</c:v>
                </c:pt>
                <c:pt idx="946">
                  <c:v>-8.7456677244232992</c:v>
                </c:pt>
                <c:pt idx="947">
                  <c:v>-8.3086232930823982</c:v>
                </c:pt>
                <c:pt idx="948">
                  <c:v>-7.8715788617413978</c:v>
                </c:pt>
                <c:pt idx="949">
                  <c:v>-7.4345344304004968</c:v>
                </c:pt>
                <c:pt idx="950">
                  <c:v>-6.9974899990594004</c:v>
                </c:pt>
                <c:pt idx="951">
                  <c:v>-7.0088091023256993</c:v>
                </c:pt>
                <c:pt idx="952">
                  <c:v>-7.0201282055918988</c:v>
                </c:pt>
                <c:pt idx="953">
                  <c:v>-7.0314473088580982</c:v>
                </c:pt>
                <c:pt idx="954">
                  <c:v>-7.0427664121243012</c:v>
                </c:pt>
                <c:pt idx="955">
                  <c:v>-7.0540855153905007</c:v>
                </c:pt>
                <c:pt idx="956">
                  <c:v>-7.0654046186567001</c:v>
                </c:pt>
                <c:pt idx="957">
                  <c:v>-7.0767237219229031</c:v>
                </c:pt>
                <c:pt idx="958">
                  <c:v>-7.088042825189099</c:v>
                </c:pt>
                <c:pt idx="959">
                  <c:v>-7.0993619284554015</c:v>
                </c:pt>
                <c:pt idx="960">
                  <c:v>-7.1106810317215974</c:v>
                </c:pt>
                <c:pt idx="961">
                  <c:v>-7.7788410713709979</c:v>
                </c:pt>
                <c:pt idx="962">
                  <c:v>-8.4470011110204979</c:v>
                </c:pt>
                <c:pt idx="963">
                  <c:v>-9.1151611506698984</c:v>
                </c:pt>
                <c:pt idx="964">
                  <c:v>-9.7833211903194979</c:v>
                </c:pt>
                <c:pt idx="965">
                  <c:v>-10.451481229968998</c:v>
                </c:pt>
                <c:pt idx="966">
                  <c:v>-11.119641269618597</c:v>
                </c:pt>
                <c:pt idx="967">
                  <c:v>-11.787801309267998</c:v>
                </c:pt>
                <c:pt idx="968">
                  <c:v>-12.455961348917498</c:v>
                </c:pt>
                <c:pt idx="969">
                  <c:v>-13.124121388566898</c:v>
                </c:pt>
                <c:pt idx="970">
                  <c:v>-13.792281428216398</c:v>
                </c:pt>
                <c:pt idx="971">
                  <c:v>-13.038017475768498</c:v>
                </c:pt>
                <c:pt idx="972">
                  <c:v>-12.283753523320101</c:v>
                </c:pt>
                <c:pt idx="973">
                  <c:v>-11.529489570871903</c:v>
                </c:pt>
                <c:pt idx="974">
                  <c:v>-10.775225618423498</c:v>
                </c:pt>
                <c:pt idx="975">
                  <c:v>-10.0209616659753</c:v>
                </c:pt>
                <c:pt idx="976">
                  <c:v>-9.2666977135271011</c:v>
                </c:pt>
                <c:pt idx="977">
                  <c:v>-8.5124337610789027</c:v>
                </c:pt>
                <c:pt idx="978">
                  <c:v>-7.7581698086305977</c:v>
                </c:pt>
                <c:pt idx="979">
                  <c:v>-7.0039058561823992</c:v>
                </c:pt>
                <c:pt idx="980">
                  <c:v>-6.2496419037342008</c:v>
                </c:pt>
                <c:pt idx="981">
                  <c:v>-6.0069504195270014</c:v>
                </c:pt>
                <c:pt idx="982">
                  <c:v>-5.7642589353199014</c:v>
                </c:pt>
                <c:pt idx="983">
                  <c:v>-5.5215674511128015</c:v>
                </c:pt>
                <c:pt idx="984">
                  <c:v>-5.278875966905801</c:v>
                </c:pt>
                <c:pt idx="985">
                  <c:v>-5.036184482698701</c:v>
                </c:pt>
                <c:pt idx="986">
                  <c:v>-4.7934929984917005</c:v>
                </c:pt>
                <c:pt idx="987">
                  <c:v>-4.5508015142846006</c:v>
                </c:pt>
                <c:pt idx="988">
                  <c:v>-4.3081100300776001</c:v>
                </c:pt>
                <c:pt idx="989">
                  <c:v>-4.0654185458705001</c:v>
                </c:pt>
                <c:pt idx="990">
                  <c:v>-3.8227270616634001</c:v>
                </c:pt>
                <c:pt idx="991">
                  <c:v>-4.1736145363286994</c:v>
                </c:pt>
                <c:pt idx="992">
                  <c:v>-4.5245020109939986</c:v>
                </c:pt>
                <c:pt idx="993">
                  <c:v>-4.8753894856593014</c:v>
                </c:pt>
                <c:pt idx="994">
                  <c:v>-5.2262769603246007</c:v>
                </c:pt>
                <c:pt idx="995">
                  <c:v>-5.5771644349898999</c:v>
                </c:pt>
                <c:pt idx="996">
                  <c:v>-5.9280519096551991</c:v>
                </c:pt>
                <c:pt idx="997">
                  <c:v>-6.2789393843204984</c:v>
                </c:pt>
                <c:pt idx="998">
                  <c:v>-6.6298268589858012</c:v>
                </c:pt>
                <c:pt idx="999">
                  <c:v>-6.9807143336511999</c:v>
                </c:pt>
                <c:pt idx="1000">
                  <c:v>-7.3316018083164991</c:v>
                </c:pt>
                <c:pt idx="1001">
                  <c:v>-7.6836330680124973</c:v>
                </c:pt>
                <c:pt idx="1002">
                  <c:v>-8.0356643277085027</c:v>
                </c:pt>
                <c:pt idx="1003">
                  <c:v>-8.3876955874044015</c:v>
                </c:pt>
                <c:pt idx="1004">
                  <c:v>-8.7397268471003997</c:v>
                </c:pt>
                <c:pt idx="1005">
                  <c:v>-9.0917581067964974</c:v>
                </c:pt>
                <c:pt idx="1006">
                  <c:v>-9.4437893664923962</c:v>
                </c:pt>
                <c:pt idx="1007">
                  <c:v>-9.795820626188501</c:v>
                </c:pt>
                <c:pt idx="1008">
                  <c:v>-10.1478518858844</c:v>
                </c:pt>
                <c:pt idx="1009">
                  <c:v>-10.499883145580398</c:v>
                </c:pt>
                <c:pt idx="1010">
                  <c:v>-10.851914405276396</c:v>
                </c:pt>
                <c:pt idx="1011">
                  <c:v>-10.375936821586599</c:v>
                </c:pt>
                <c:pt idx="1012">
                  <c:v>-9.8999592378969012</c:v>
                </c:pt>
                <c:pt idx="1013">
                  <c:v>-9.4239816542069974</c:v>
                </c:pt>
                <c:pt idx="1014">
                  <c:v>-8.9480040705172996</c:v>
                </c:pt>
                <c:pt idx="1015">
                  <c:v>-8.4720264868274029</c:v>
                </c:pt>
                <c:pt idx="1016">
                  <c:v>-7.996048903137698</c:v>
                </c:pt>
                <c:pt idx="1017">
                  <c:v>-7.5200713194479007</c:v>
                </c:pt>
                <c:pt idx="1018">
                  <c:v>-7.0440937357581994</c:v>
                </c:pt>
                <c:pt idx="1019">
                  <c:v>-6.5681161520683986</c:v>
                </c:pt>
                <c:pt idx="1020">
                  <c:v>-6.0921385683787008</c:v>
                </c:pt>
                <c:pt idx="1021">
                  <c:v>-6.2011058503039997</c:v>
                </c:pt>
                <c:pt idx="1022">
                  <c:v>-6.3100731322295012</c:v>
                </c:pt>
                <c:pt idx="1023">
                  <c:v>-6.419040414154999</c:v>
                </c:pt>
                <c:pt idx="1024">
                  <c:v>-6.528007696080401</c:v>
                </c:pt>
                <c:pt idx="1025">
                  <c:v>-6.6369749780058989</c:v>
                </c:pt>
                <c:pt idx="1026">
                  <c:v>-6.7459422599314003</c:v>
                </c:pt>
                <c:pt idx="1027">
                  <c:v>-6.8549095418567987</c:v>
                </c:pt>
                <c:pt idx="1028">
                  <c:v>-6.9638768237823001</c:v>
                </c:pt>
                <c:pt idx="1029">
                  <c:v>-7.0728441057077021</c:v>
                </c:pt>
                <c:pt idx="1030">
                  <c:v>-7.1818113876331964</c:v>
                </c:pt>
                <c:pt idx="1031">
                  <c:v>-7.4474781296111985</c:v>
                </c:pt>
                <c:pt idx="1032">
                  <c:v>-7.7131448715893001</c:v>
                </c:pt>
                <c:pt idx="1033">
                  <c:v>-7.9788116135673022</c:v>
                </c:pt>
                <c:pt idx="1034">
                  <c:v>-8.2444783555452972</c:v>
                </c:pt>
                <c:pt idx="1035">
                  <c:v>-8.5101450975232993</c:v>
                </c:pt>
                <c:pt idx="1036">
                  <c:v>-8.7758118395013014</c:v>
                </c:pt>
                <c:pt idx="1037">
                  <c:v>-9.0414785814791969</c:v>
                </c:pt>
                <c:pt idx="1038">
                  <c:v>-9.3071453234572985</c:v>
                </c:pt>
                <c:pt idx="1039">
                  <c:v>-9.5728120654353006</c:v>
                </c:pt>
                <c:pt idx="1040">
                  <c:v>-9.8384788074134022</c:v>
                </c:pt>
                <c:pt idx="1041">
                  <c:v>-9.3741041301527019</c:v>
                </c:pt>
                <c:pt idx="1042">
                  <c:v>-8.9097294528921012</c:v>
                </c:pt>
                <c:pt idx="1043">
                  <c:v>-8.4453547756315004</c:v>
                </c:pt>
                <c:pt idx="1044">
                  <c:v>-7.9809800983708996</c:v>
                </c:pt>
                <c:pt idx="1045">
                  <c:v>-7.5166054211102988</c:v>
                </c:pt>
                <c:pt idx="1046">
                  <c:v>-7.0522307438494991</c:v>
                </c:pt>
                <c:pt idx="1047">
                  <c:v>-6.5878560665888983</c:v>
                </c:pt>
                <c:pt idx="1048">
                  <c:v>-6.1234813893281981</c:v>
                </c:pt>
                <c:pt idx="1049">
                  <c:v>-5.6591067120675014</c:v>
                </c:pt>
                <c:pt idx="1050">
                  <c:v>-5.1947320348069006</c:v>
                </c:pt>
                <c:pt idx="1051">
                  <c:v>-5.1352529443113006</c:v>
                </c:pt>
                <c:pt idx="1052">
                  <c:v>-5.0757738538156012</c:v>
                </c:pt>
                <c:pt idx="1053">
                  <c:v>-5.0162947633200012</c:v>
                </c:pt>
                <c:pt idx="1054">
                  <c:v>-4.9568156728244013</c:v>
                </c:pt>
                <c:pt idx="1055">
                  <c:v>-4.8973365823286983</c:v>
                </c:pt>
                <c:pt idx="1056">
                  <c:v>-4.8378574918330983</c:v>
                </c:pt>
                <c:pt idx="1057">
                  <c:v>-4.7783784013373989</c:v>
                </c:pt>
                <c:pt idx="1058">
                  <c:v>-4.7188993108417989</c:v>
                </c:pt>
                <c:pt idx="1059">
                  <c:v>-4.659420220346199</c:v>
                </c:pt>
                <c:pt idx="1060">
                  <c:v>-4.5999411298504995</c:v>
                </c:pt>
                <c:pt idx="1061">
                  <c:v>-5.0573483888785979</c:v>
                </c:pt>
                <c:pt idx="1062">
                  <c:v>-5.5147556479068989</c:v>
                </c:pt>
                <c:pt idx="1063">
                  <c:v>-5.9721629069351003</c:v>
                </c:pt>
                <c:pt idx="1064">
                  <c:v>-6.4295701659634013</c:v>
                </c:pt>
                <c:pt idx="1065">
                  <c:v>-6.8869774249915992</c:v>
                </c:pt>
                <c:pt idx="1066">
                  <c:v>-7.3443846840198006</c:v>
                </c:pt>
                <c:pt idx="1067">
                  <c:v>-7.8017919430480021</c:v>
                </c:pt>
                <c:pt idx="1068">
                  <c:v>-8.2591992020761964</c:v>
                </c:pt>
                <c:pt idx="1069">
                  <c:v>-8.7166064611043979</c:v>
                </c:pt>
                <c:pt idx="1070">
                  <c:v>-9.1740137201327983</c:v>
                </c:pt>
                <c:pt idx="1071">
                  <c:v>-9.1162320848899014</c:v>
                </c:pt>
                <c:pt idx="1072">
                  <c:v>-9.0584504496469975</c:v>
                </c:pt>
                <c:pt idx="1073">
                  <c:v>-9.0006688144041007</c:v>
                </c:pt>
                <c:pt idx="1074">
                  <c:v>-8.9428871791611968</c:v>
                </c:pt>
                <c:pt idx="1075">
                  <c:v>-8.8851055439183995</c:v>
                </c:pt>
                <c:pt idx="1076">
                  <c:v>-8.8273239086755027</c:v>
                </c:pt>
                <c:pt idx="1077">
                  <c:v>-8.7695422734325987</c:v>
                </c:pt>
                <c:pt idx="1078">
                  <c:v>-8.7117606381897019</c:v>
                </c:pt>
                <c:pt idx="1079">
                  <c:v>-8.653979002946798</c:v>
                </c:pt>
                <c:pt idx="1080">
                  <c:v>-8.5961973677039012</c:v>
                </c:pt>
                <c:pt idx="1081">
                  <c:v>-8.2434363145508982</c:v>
                </c:pt>
                <c:pt idx="1082">
                  <c:v>-7.8906752613978028</c:v>
                </c:pt>
                <c:pt idx="1083">
                  <c:v>-7.5379142082447004</c:v>
                </c:pt>
                <c:pt idx="1084">
                  <c:v>-7.1851531550915979</c:v>
                </c:pt>
                <c:pt idx="1085">
                  <c:v>-6.8323921019385985</c:v>
                </c:pt>
                <c:pt idx="1086">
                  <c:v>-6.4796310487854996</c:v>
                </c:pt>
                <c:pt idx="1087">
                  <c:v>-6.1268699956323012</c:v>
                </c:pt>
                <c:pt idx="1088">
                  <c:v>-5.7741089424792982</c:v>
                </c:pt>
                <c:pt idx="1089">
                  <c:v>-5.4213478893260998</c:v>
                </c:pt>
                <c:pt idx="1090">
                  <c:v>-5.0685868361730009</c:v>
                </c:pt>
                <c:pt idx="1091">
                  <c:v>-5.2174404365587002</c:v>
                </c:pt>
                <c:pt idx="1092">
                  <c:v>-5.3662940369443994</c:v>
                </c:pt>
                <c:pt idx="1093">
                  <c:v>-5.5151476373301982</c:v>
                </c:pt>
                <c:pt idx="1094">
                  <c:v>-5.664001237715901</c:v>
                </c:pt>
                <c:pt idx="1095">
                  <c:v>-5.8128548381016003</c:v>
                </c:pt>
                <c:pt idx="1096">
                  <c:v>-5.9617084384872996</c:v>
                </c:pt>
                <c:pt idx="1097">
                  <c:v>-6.1105620388730983</c:v>
                </c:pt>
                <c:pt idx="1098">
                  <c:v>-6.2594156392588012</c:v>
                </c:pt>
                <c:pt idx="1099">
                  <c:v>-6.4082692396445005</c:v>
                </c:pt>
                <c:pt idx="1100">
                  <c:v>-6.5571228400301997</c:v>
                </c:pt>
                <c:pt idx="1101">
                  <c:v>-6.8948862099319008</c:v>
                </c:pt>
                <c:pt idx="1102">
                  <c:v>-7.2326495798334989</c:v>
                </c:pt>
                <c:pt idx="1103">
                  <c:v>-7.5704129497352994</c:v>
                </c:pt>
                <c:pt idx="1104">
                  <c:v>-7.9081763196370005</c:v>
                </c:pt>
                <c:pt idx="1105">
                  <c:v>-8.2459396895386021</c:v>
                </c:pt>
                <c:pt idx="1106">
                  <c:v>-8.5837030594401966</c:v>
                </c:pt>
                <c:pt idx="1107">
                  <c:v>-8.9214664293418977</c:v>
                </c:pt>
                <c:pt idx="1108">
                  <c:v>-9.2592297992434993</c:v>
                </c:pt>
                <c:pt idx="1109">
                  <c:v>-9.5969931691452004</c:v>
                </c:pt>
                <c:pt idx="1110">
                  <c:v>-9.934756539046802</c:v>
                </c:pt>
                <c:pt idx="1111">
                  <c:v>-9.6547597311005973</c:v>
                </c:pt>
                <c:pt idx="1112">
                  <c:v>-9.3747629231543996</c:v>
                </c:pt>
                <c:pt idx="1113">
                  <c:v>-9.094766115208003</c:v>
                </c:pt>
                <c:pt idx="1114">
                  <c:v>-8.8147693072617983</c:v>
                </c:pt>
                <c:pt idx="1115">
                  <c:v>-8.5347724993156007</c:v>
                </c:pt>
                <c:pt idx="1116">
                  <c:v>-8.254775691369403</c:v>
                </c:pt>
                <c:pt idx="1117">
                  <c:v>-7.9747788834230988</c:v>
                </c:pt>
                <c:pt idx="1118">
                  <c:v>-7.6947820754769012</c:v>
                </c:pt>
                <c:pt idx="1119">
                  <c:v>-7.4147852675306964</c:v>
                </c:pt>
                <c:pt idx="1120">
                  <c:v>-7.1347884595843993</c:v>
                </c:pt>
                <c:pt idx="1121">
                  <c:v>-7.0968895786512007</c:v>
                </c:pt>
                <c:pt idx="1122">
                  <c:v>-7.0589906977180021</c:v>
                </c:pt>
                <c:pt idx="1123">
                  <c:v>-7.0210918167848995</c:v>
                </c:pt>
                <c:pt idx="1124">
                  <c:v>-6.9831929358517009</c:v>
                </c:pt>
                <c:pt idx="1125">
                  <c:v>-6.9452940549184987</c:v>
                </c:pt>
                <c:pt idx="1126">
                  <c:v>-6.9073951739853001</c:v>
                </c:pt>
                <c:pt idx="1127">
                  <c:v>-6.869496293052201</c:v>
                </c:pt>
                <c:pt idx="1128">
                  <c:v>-6.8315974121189988</c:v>
                </c:pt>
                <c:pt idx="1129">
                  <c:v>-6.7936985311858002</c:v>
                </c:pt>
                <c:pt idx="1130">
                  <c:v>-6.7557996502525981</c:v>
                </c:pt>
                <c:pt idx="1131">
                  <c:v>-7.1002202923518993</c:v>
                </c:pt>
                <c:pt idx="1132">
                  <c:v>-7.4446409344511011</c:v>
                </c:pt>
                <c:pt idx="1133">
                  <c:v>-7.7890615765504023</c:v>
                </c:pt>
                <c:pt idx="1134">
                  <c:v>-8.133482218649597</c:v>
                </c:pt>
                <c:pt idx="1135">
                  <c:v>-8.4779028607487987</c:v>
                </c:pt>
                <c:pt idx="1136">
                  <c:v>-8.8223235028481994</c:v>
                </c:pt>
                <c:pt idx="1137">
                  <c:v>-9.1667441449475007</c:v>
                </c:pt>
                <c:pt idx="1138">
                  <c:v>-9.5111647870467024</c:v>
                </c:pt>
                <c:pt idx="1139">
                  <c:v>-9.8555854291459966</c:v>
                </c:pt>
                <c:pt idx="1140">
                  <c:v>-10.200006071245198</c:v>
                </c:pt>
                <c:pt idx="1141">
                  <c:v>-10.183870457402499</c:v>
                </c:pt>
                <c:pt idx="1142">
                  <c:v>-10.1677348435597</c:v>
                </c:pt>
                <c:pt idx="1143">
                  <c:v>-10.151599229717</c:v>
                </c:pt>
                <c:pt idx="1144">
                  <c:v>-10.135463615874301</c:v>
                </c:pt>
                <c:pt idx="1145">
                  <c:v>-10.119328002031601</c:v>
                </c:pt>
                <c:pt idx="1146">
                  <c:v>-10.103192388188802</c:v>
                </c:pt>
                <c:pt idx="1147">
                  <c:v>-10.087056774346102</c:v>
                </c:pt>
                <c:pt idx="1148">
                  <c:v>-10.070921160503403</c:v>
                </c:pt>
                <c:pt idx="1149">
                  <c:v>-10.054785546660703</c:v>
                </c:pt>
                <c:pt idx="1150">
                  <c:v>-10.038649932817897</c:v>
                </c:pt>
                <c:pt idx="1151">
                  <c:v>-9.8455723176417962</c:v>
                </c:pt>
                <c:pt idx="1152">
                  <c:v>-9.6524947024659014</c:v>
                </c:pt>
                <c:pt idx="1153">
                  <c:v>-9.4594170872898999</c:v>
                </c:pt>
                <c:pt idx="1154">
                  <c:v>-9.2663394721138985</c:v>
                </c:pt>
                <c:pt idx="1155">
                  <c:v>-9.0732618569378971</c:v>
                </c:pt>
                <c:pt idx="1156">
                  <c:v>-8.8801842417619028</c:v>
                </c:pt>
                <c:pt idx="1157">
                  <c:v>-8.6871066265859014</c:v>
                </c:pt>
                <c:pt idx="1158">
                  <c:v>-8.4940290114099</c:v>
                </c:pt>
                <c:pt idx="1159">
                  <c:v>-8.3009513962338985</c:v>
                </c:pt>
                <c:pt idx="1160">
                  <c:v>-8.1078737810578971</c:v>
                </c:pt>
                <c:pt idx="1161">
                  <c:v>-8.3400263334277014</c:v>
                </c:pt>
                <c:pt idx="1162">
                  <c:v>-8.572178885797797</c:v>
                </c:pt>
                <c:pt idx="1163">
                  <c:v>-8.8043314381679991</c:v>
                </c:pt>
                <c:pt idx="1164">
                  <c:v>-9.0364839905381018</c:v>
                </c:pt>
                <c:pt idx="1165">
                  <c:v>-9.2686365429080979</c:v>
                </c:pt>
                <c:pt idx="1166">
                  <c:v>-9.5007890952782006</c:v>
                </c:pt>
                <c:pt idx="1167">
                  <c:v>-9.7329416476482962</c:v>
                </c:pt>
                <c:pt idx="1168">
                  <c:v>-9.9650942000183989</c:v>
                </c:pt>
                <c:pt idx="1169">
                  <c:v>-10.197246752388502</c:v>
                </c:pt>
                <c:pt idx="1170">
                  <c:v>-10.429399304758597</c:v>
                </c:pt>
                <c:pt idx="1171">
                  <c:v>-10.763686604578297</c:v>
                </c:pt>
                <c:pt idx="1172">
                  <c:v>-11.097973904398103</c:v>
                </c:pt>
                <c:pt idx="1173">
                  <c:v>-11.432261204217802</c:v>
                </c:pt>
                <c:pt idx="1174">
                  <c:v>-11.766548504037601</c:v>
                </c:pt>
                <c:pt idx="1175">
                  <c:v>-12.100835803857301</c:v>
                </c:pt>
                <c:pt idx="1176">
                  <c:v>-12.435123103677</c:v>
                </c:pt>
                <c:pt idx="1177">
                  <c:v>-12.769410403496799</c:v>
                </c:pt>
                <c:pt idx="1178">
                  <c:v>-13.103697703316499</c:v>
                </c:pt>
                <c:pt idx="1179">
                  <c:v>-13.437985003136298</c:v>
                </c:pt>
                <c:pt idx="1180">
                  <c:v>-13.772272302956196</c:v>
                </c:pt>
                <c:pt idx="1181">
                  <c:v>-13.3609147679676</c:v>
                </c:pt>
                <c:pt idx="1182">
                  <c:v>-12.949557232979103</c:v>
                </c:pt>
                <c:pt idx="1183">
                  <c:v>-12.538199697990599</c:v>
                </c:pt>
                <c:pt idx="1184">
                  <c:v>-12.126842163001797</c:v>
                </c:pt>
                <c:pt idx="1185">
                  <c:v>-11.7154846280133</c:v>
                </c:pt>
                <c:pt idx="1186">
                  <c:v>-11.304127093024803</c:v>
                </c:pt>
                <c:pt idx="1187">
                  <c:v>-10.8927695580362</c:v>
                </c:pt>
                <c:pt idx="1188">
                  <c:v>-10.481412023047703</c:v>
                </c:pt>
                <c:pt idx="1189">
                  <c:v>-10.070054488059199</c:v>
                </c:pt>
                <c:pt idx="1190">
                  <c:v>-9.6586969530706028</c:v>
                </c:pt>
                <c:pt idx="1191">
                  <c:v>-9.5643988585259976</c:v>
                </c:pt>
                <c:pt idx="1192">
                  <c:v>-9.4701007639813</c:v>
                </c:pt>
                <c:pt idx="1193">
                  <c:v>-9.3758026694367018</c:v>
                </c:pt>
                <c:pt idx="1194">
                  <c:v>-9.2815045748919971</c:v>
                </c:pt>
                <c:pt idx="1195">
                  <c:v>-9.1872064803472995</c:v>
                </c:pt>
                <c:pt idx="1196">
                  <c:v>-9.0929083858026019</c:v>
                </c:pt>
                <c:pt idx="1197">
                  <c:v>-8.9986102912579966</c:v>
                </c:pt>
                <c:pt idx="1198">
                  <c:v>-8.904312196713299</c:v>
                </c:pt>
                <c:pt idx="1199">
                  <c:v>-8.8100141021687008</c:v>
                </c:pt>
                <c:pt idx="1200">
                  <c:v>-8.7157160076240032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374208"/>
        <c:axId val="161375744"/>
      </c:lineChart>
      <c:catAx>
        <c:axId val="16137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61375744"/>
        <c:crosses val="autoZero"/>
        <c:auto val="1"/>
        <c:lblAlgn val="ctr"/>
        <c:lblOffset val="100"/>
        <c:tickLblSkip val="50"/>
        <c:tickMarkSkip val="1"/>
        <c:noMultiLvlLbl val="0"/>
      </c:catAx>
      <c:valAx>
        <c:axId val="161375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1374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175246444485141"/>
          <c:y val="4.3009129408773539E-3"/>
          <c:w val="0.28307881594060985"/>
          <c:h val="0.16828841839685293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pic>
        <p:nvPicPr>
          <p:cNvPr id="11" name="Picture 7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0"/>
            <a:ext cx="609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E544FBD-9836-45CF-8555-7B273409661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91071C8-9D5D-44FF-8C9C-1FFBDF39D1C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7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0"/>
            <a:ext cx="8077200" cy="1673352"/>
          </a:xfrm>
        </p:spPr>
        <p:txBody>
          <a:bodyPr>
            <a:normAutofit/>
          </a:bodyPr>
          <a:lstStyle/>
          <a:p>
            <a:r>
              <a:rPr lang="en-US" dirty="0"/>
              <a:t>Inflatable Antenna for </a:t>
            </a:r>
            <a:r>
              <a:rPr lang="en-US" dirty="0" err="1"/>
              <a:t>CubeSats</a:t>
            </a:r>
            <a:r>
              <a:rPr lang="en-US" dirty="0"/>
              <a:t>: </a:t>
            </a:r>
            <a:r>
              <a:rPr lang="en-US" dirty="0" smtClean="0"/>
              <a:t>X-band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057400"/>
            <a:ext cx="8077200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Alessandra Babuscia, Jonathan Sauder, </a:t>
            </a:r>
            <a:r>
              <a:rPr lang="en-US" dirty="0" smtClean="0"/>
              <a:t> Nacer Chahat</a:t>
            </a:r>
          </a:p>
          <a:p>
            <a:r>
              <a:rPr lang="en-US" dirty="0" smtClean="0"/>
              <a:t>(Jet </a:t>
            </a:r>
            <a:r>
              <a:rPr lang="en-US" dirty="0" smtClean="0"/>
              <a:t>Propulsion Laboratory, California Institute of Technology)</a:t>
            </a:r>
          </a:p>
          <a:p>
            <a:endParaRPr lang="en-US" dirty="0"/>
          </a:p>
          <a:p>
            <a:r>
              <a:rPr lang="en-US" dirty="0" err="1" smtClean="0"/>
              <a:t>Aman</a:t>
            </a:r>
            <a:r>
              <a:rPr lang="en-US" dirty="0" smtClean="0"/>
              <a:t> Chandra, Jekan </a:t>
            </a:r>
            <a:r>
              <a:rPr lang="en-US" dirty="0" err="1" smtClean="0"/>
              <a:t>Thangavelautham</a:t>
            </a:r>
            <a:endParaRPr lang="en-US" dirty="0" smtClean="0"/>
          </a:p>
          <a:p>
            <a:r>
              <a:rPr lang="en-US" dirty="0" smtClean="0"/>
              <a:t>(Arizona State University)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Interplanetary Small Satellite Conference</a:t>
            </a:r>
          </a:p>
          <a:p>
            <a:r>
              <a:rPr lang="en-US" smtClean="0"/>
              <a:t>25</a:t>
            </a:r>
            <a:r>
              <a:rPr lang="en-US" baseline="30000" smtClean="0"/>
              <a:t>th</a:t>
            </a:r>
            <a:r>
              <a:rPr lang="en-US" smtClean="0"/>
              <a:t>  April 2016</a:t>
            </a:r>
            <a:endParaRPr lang="en-US" dirty="0" smtClean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287869"/>
            <a:ext cx="9067800" cy="64633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Part of this work was performed at the Jet Propulsion Laboratory, California Institute of Technology, under a contract with the National Aeronautics and Space Administration</a:t>
            </a:r>
            <a:r>
              <a:rPr lang="en-US" sz="1200" dirty="0" smtClean="0">
                <a:solidFill>
                  <a:prstClr val="white"/>
                </a:solidFill>
                <a:cs typeface="Arial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 © </a:t>
            </a:r>
            <a:r>
              <a:rPr lang="en-US" sz="1200" dirty="0" smtClean="0">
                <a:solidFill>
                  <a:prstClr val="white"/>
                </a:solidFill>
                <a:cs typeface="Arial" pitchFamily="34" charset="0"/>
              </a:rPr>
              <a:t>2016 California </a:t>
            </a: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Institute of Technology. Government sponsorship acknowledged. </a:t>
            </a:r>
          </a:p>
        </p:txBody>
      </p:sp>
    </p:spTree>
    <p:extLst>
      <p:ext uri="{BB962C8B-B14F-4D97-AF65-F5344CB8AC3E}">
        <p14:creationId xmlns:p14="http://schemas.microsoft.com/office/powerpoint/2010/main" val="3976934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Inflatable Antenna Concept</a:t>
            </a:r>
            <a:endParaRPr lang="en-US" dirty="0" smtClean="0"/>
          </a:p>
          <a:p>
            <a:r>
              <a:rPr lang="en-US" dirty="0" smtClean="0"/>
              <a:t>Structural design</a:t>
            </a:r>
          </a:p>
          <a:p>
            <a:r>
              <a:rPr lang="en-US" dirty="0" smtClean="0"/>
              <a:t>Manufacture</a:t>
            </a:r>
            <a:endParaRPr lang="en-US" dirty="0" smtClean="0"/>
          </a:p>
          <a:p>
            <a:r>
              <a:rPr lang="en-US" dirty="0" smtClean="0"/>
              <a:t>Photogrammetry</a:t>
            </a:r>
          </a:p>
          <a:p>
            <a:r>
              <a:rPr lang="en-US" dirty="0" smtClean="0"/>
              <a:t>Anechoic Chamber Test</a:t>
            </a:r>
            <a:endParaRPr lang="en-US" dirty="0" smtClean="0"/>
          </a:p>
          <a:p>
            <a:r>
              <a:rPr lang="en-US" dirty="0" smtClean="0"/>
              <a:t>Inflation and </a:t>
            </a:r>
            <a:r>
              <a:rPr lang="en-US" dirty="0" err="1"/>
              <a:t>R</a:t>
            </a:r>
            <a:r>
              <a:rPr lang="en-US" dirty="0" err="1" smtClean="0"/>
              <a:t>igidization</a:t>
            </a:r>
            <a:endParaRPr lang="en-US" dirty="0" smtClean="0"/>
          </a:p>
          <a:p>
            <a:r>
              <a:rPr lang="en-US" dirty="0" smtClean="0"/>
              <a:t>Conclusion </a:t>
            </a:r>
            <a:r>
              <a:rPr lang="en-US" dirty="0" smtClean="0"/>
              <a:t>and </a:t>
            </a:r>
            <a:r>
              <a:rPr lang="en-US" dirty="0"/>
              <a:t>f</a:t>
            </a:r>
            <a:r>
              <a:rPr lang="en-US" dirty="0" smtClean="0"/>
              <a:t>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2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As </a:t>
            </a:r>
            <a:r>
              <a:rPr lang="en-US" dirty="0" err="1"/>
              <a:t>CubeSats</a:t>
            </a:r>
            <a:r>
              <a:rPr lang="en-US" dirty="0"/>
              <a:t> are becoming a way to explore deep space in a more affordable way than traditional spacecraft, new needs </a:t>
            </a:r>
            <a:r>
              <a:rPr lang="en-US" dirty="0" smtClean="0"/>
              <a:t>emerge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 smtClean="0"/>
              <a:t>telecommunication </a:t>
            </a:r>
            <a:r>
              <a:rPr lang="en-US" dirty="0"/>
              <a:t>systems </a:t>
            </a:r>
            <a:r>
              <a:rPr lang="en-US" dirty="0" smtClean="0"/>
              <a:t>must be able to</a:t>
            </a:r>
            <a:r>
              <a:rPr lang="en-US" dirty="0" smtClean="0"/>
              <a:t> </a:t>
            </a:r>
            <a:r>
              <a:rPr lang="en-US" dirty="0"/>
              <a:t>sustain a </a:t>
            </a:r>
            <a:r>
              <a:rPr lang="en-US" dirty="0" smtClean="0"/>
              <a:t>severely </a:t>
            </a:r>
            <a:r>
              <a:rPr lang="en-US" dirty="0"/>
              <a:t>increased path loss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 Different </a:t>
            </a:r>
            <a:r>
              <a:rPr lang="en-US" dirty="0"/>
              <a:t>communication technologies are in development to approach this problem and to support interplanetary exploration with </a:t>
            </a:r>
            <a:r>
              <a:rPr lang="en-US" dirty="0" err="1"/>
              <a:t>CubeSats</a:t>
            </a:r>
            <a:r>
              <a:rPr lang="en-US" dirty="0"/>
              <a:t> and small satellites. Examples are: the IRIS </a:t>
            </a:r>
            <a:r>
              <a:rPr lang="en-US" dirty="0" smtClean="0"/>
              <a:t>radio, </a:t>
            </a:r>
            <a:r>
              <a:rPr lang="en-US" dirty="0" err="1"/>
              <a:t>reflectarray</a:t>
            </a:r>
            <a:r>
              <a:rPr lang="en-US" dirty="0"/>
              <a:t> </a:t>
            </a:r>
            <a:r>
              <a:rPr lang="en-US" dirty="0" smtClean="0"/>
              <a:t>antennas, </a:t>
            </a:r>
            <a:r>
              <a:rPr lang="en-US" dirty="0"/>
              <a:t>deployable antennas </a:t>
            </a:r>
            <a:r>
              <a:rPr lang="en-US" dirty="0" smtClean="0"/>
              <a:t>, </a:t>
            </a:r>
            <a:r>
              <a:rPr lang="en-US" dirty="0"/>
              <a:t>CDMA </a:t>
            </a:r>
            <a:r>
              <a:rPr lang="en-US" dirty="0" smtClean="0"/>
              <a:t>techniques, </a:t>
            </a:r>
            <a:r>
              <a:rPr lang="en-US" dirty="0"/>
              <a:t>optical </a:t>
            </a:r>
            <a:r>
              <a:rPr lang="en-US" dirty="0" smtClean="0"/>
              <a:t>communication, </a:t>
            </a:r>
            <a:r>
              <a:rPr lang="en-US" dirty="0"/>
              <a:t>MSPA (Multiple Spacecraft Per Antenna</a:t>
            </a:r>
            <a:r>
              <a:rPr lang="en-US" dirty="0" smtClean="0"/>
              <a:t>), </a:t>
            </a:r>
            <a:r>
              <a:rPr lang="en-US" dirty="0"/>
              <a:t>and the inflatable </a:t>
            </a:r>
            <a:r>
              <a:rPr lang="en-US" dirty="0" smtClean="0"/>
              <a:t>antenna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first inflatable antenna for </a:t>
            </a:r>
            <a:r>
              <a:rPr lang="en-US" dirty="0" err="1"/>
              <a:t>CubeSats</a:t>
            </a:r>
            <a:r>
              <a:rPr lang="en-US" dirty="0"/>
              <a:t> was designed at the S-Band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are currently designing it at X-Band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082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Inflatable Antenna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495800" cy="462560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inflatable antenna is a parabolic dish </a:t>
            </a:r>
            <a:r>
              <a:rPr lang="en-US" dirty="0" smtClean="0"/>
              <a:t>reflector (1 m) </a:t>
            </a:r>
            <a:r>
              <a:rPr lang="en-US" dirty="0"/>
              <a:t>made of one side metalized </a:t>
            </a:r>
            <a:r>
              <a:rPr lang="en-US" dirty="0" err="1"/>
              <a:t>mylar</a:t>
            </a:r>
            <a:r>
              <a:rPr lang="en-US" dirty="0"/>
              <a:t>, one side clear </a:t>
            </a:r>
            <a:r>
              <a:rPr lang="en-US" dirty="0" err="1" smtClean="0"/>
              <a:t>mylar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dirty="0" smtClean="0"/>
              <a:t>with a </a:t>
            </a:r>
            <a:r>
              <a:rPr lang="en-US" dirty="0"/>
              <a:t>patch antenna as the feed. </a:t>
            </a:r>
            <a:endParaRPr lang="en-US" dirty="0" smtClean="0"/>
          </a:p>
          <a:p>
            <a:r>
              <a:rPr lang="en-US" dirty="0" smtClean="0"/>
              <a:t>Initial simulations (without considering deformations due to over inflation and wrinkles) indicate a peak gain of 34 </a:t>
            </a:r>
            <a:r>
              <a:rPr lang="en-US" dirty="0" err="1" smtClean="0"/>
              <a:t>dBi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The inflatable </a:t>
            </a:r>
            <a:r>
              <a:rPr lang="en-US" dirty="0"/>
              <a:t>antenna is unique as it </a:t>
            </a:r>
            <a:r>
              <a:rPr lang="en-US" dirty="0" smtClean="0"/>
              <a:t>provides</a:t>
            </a:r>
          </a:p>
          <a:p>
            <a:pPr lvl="1"/>
            <a:r>
              <a:rPr lang="en-US" dirty="0" smtClean="0"/>
              <a:t>extremely </a:t>
            </a:r>
            <a:r>
              <a:rPr lang="en-US" dirty="0"/>
              <a:t>high stowing efficiency (20: </a:t>
            </a:r>
            <a:r>
              <a:rPr lang="en-US" dirty="0" smtClean="0"/>
              <a:t>1)</a:t>
            </a:r>
          </a:p>
          <a:p>
            <a:pPr lvl="1"/>
            <a:r>
              <a:rPr lang="en-US" dirty="0" smtClean="0"/>
              <a:t>low </a:t>
            </a:r>
            <a:r>
              <a:rPr lang="en-US" dirty="0"/>
              <a:t>mass (&lt;0.5 </a:t>
            </a:r>
            <a:r>
              <a:rPr lang="en-US" dirty="0" smtClean="0"/>
              <a:t>Kg)</a:t>
            </a:r>
          </a:p>
          <a:p>
            <a:pPr lvl="1"/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inflation </a:t>
            </a:r>
            <a:r>
              <a:rPr lang="en-US" dirty="0"/>
              <a:t>with sublimating powder. 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286000"/>
            <a:ext cx="3505200" cy="3009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2251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Inflatable antenna structural </a:t>
            </a:r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1"/>
            <a:ext cx="8839200" cy="2133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structural design is really challenging due to the non-linearity, the very thin membranes and the difficulty of models to characterize low pressure inflations</a:t>
            </a:r>
          </a:p>
          <a:p>
            <a:r>
              <a:rPr lang="en-US" dirty="0" smtClean="0"/>
              <a:t>Two initial designs </a:t>
            </a:r>
            <a:r>
              <a:rPr lang="en-US" dirty="0"/>
              <a:t>were chosen for manufacturing from the simulation results.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/>
              <a:t>undersized curved paraboloid </a:t>
            </a:r>
            <a:r>
              <a:rPr lang="en-US" dirty="0" smtClean="0"/>
              <a:t>surface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after </a:t>
            </a:r>
            <a:r>
              <a:rPr lang="en-US" dirty="0"/>
              <a:t>pressurization it would deform to the spherical shape which approximated a </a:t>
            </a:r>
            <a:r>
              <a:rPr lang="en-US" dirty="0" smtClean="0"/>
              <a:t>parabola.</a:t>
            </a:r>
          </a:p>
          <a:p>
            <a:r>
              <a:rPr lang="en-US" dirty="0" smtClean="0"/>
              <a:t>An entirely flat shape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would </a:t>
            </a:r>
            <a:r>
              <a:rPr lang="en-US" dirty="0"/>
              <a:t>be deformed by pressurization into a spherical surface which closed approximated a parabola. 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38600"/>
            <a:ext cx="4212616" cy="268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85" y="4038600"/>
            <a:ext cx="4535300" cy="267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2416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 manufacturing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3657600" cy="462560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The inflatable antenna membrane was manufactured by Meteorological Product Inc.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pressure input and pressure measurement couplings which connected to ¼” flex tubing were built into the antenna, along with a pressure relief valve to prevent over pressurizing the antenna.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pressure relief valve was designed to activate at 0.22 </a:t>
            </a:r>
            <a:r>
              <a:rPr lang="en-US" dirty="0" smtClean="0"/>
              <a:t>psi.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787361"/>
            <a:ext cx="4848225" cy="396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56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Photogrammetry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75191"/>
            <a:ext cx="4038600" cy="500660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photogrammetry test was designed to test the impact of different pressure ranges on the curvature of the antenna. </a:t>
            </a:r>
            <a:endParaRPr lang="en-US" dirty="0" smtClean="0"/>
          </a:p>
          <a:p>
            <a:r>
              <a:rPr lang="en-US" dirty="0" smtClean="0"/>
              <a:t>Pressure </a:t>
            </a:r>
            <a:r>
              <a:rPr lang="en-US" dirty="0"/>
              <a:t>input was controlled manually, by a high sensitive valve, and pressure readings were made by using an Omega pressure transducer.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set of 3 photogrammetry cameras were used to determine the position of various photogrammetry targets, which were attached to the face of the reflector </a:t>
            </a:r>
            <a:endParaRPr lang="en-US" dirty="0" smtClean="0"/>
          </a:p>
          <a:p>
            <a:r>
              <a:rPr lang="en-US" dirty="0"/>
              <a:t>While the data was quite noisy, the flat antenna </a:t>
            </a:r>
            <a:r>
              <a:rPr lang="en-US" dirty="0" smtClean="0"/>
              <a:t>was </a:t>
            </a:r>
            <a:r>
              <a:rPr lang="en-US" dirty="0"/>
              <a:t>found to </a:t>
            </a:r>
            <a:r>
              <a:rPr lang="en-US" dirty="0" smtClean="0"/>
              <a:t>have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most predictable pressure vs. displacement curves </a:t>
            </a:r>
            <a:endParaRPr lang="en-US" dirty="0" smtClean="0"/>
          </a:p>
          <a:p>
            <a:pPr lvl="1"/>
            <a:r>
              <a:rPr lang="en-US" dirty="0" smtClean="0"/>
              <a:t>far </a:t>
            </a:r>
            <a:r>
              <a:rPr lang="en-US" dirty="0"/>
              <a:t>less micro scale deformations (wrinkles) than the curved antenna.</a:t>
            </a:r>
          </a:p>
          <a:p>
            <a:endParaRPr lang="en-US" dirty="0"/>
          </a:p>
        </p:txBody>
      </p:sp>
      <p:pic>
        <p:nvPicPr>
          <p:cNvPr id="4" name="Picture 3" descr="C:\Users\babuscia\Documents\CIF grant_proposal_materials_results and reports\Pictures_CIF_photogrammetry\49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890712"/>
            <a:ext cx="4267200" cy="3076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689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Anechoic Chamber Test: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744125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C:\Users\babuscia\Documents\CIF grant_proposal_materials_results and reports\Anechoic_chamber_test_2015\8_5_2015 06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00200"/>
            <a:ext cx="3429000" cy="2819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19600"/>
            <a:ext cx="3130550" cy="234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200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Anechoic Chamber Test: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2438400" cy="46256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scan were taken at 0.197 psi.</a:t>
            </a:r>
          </a:p>
          <a:p>
            <a:r>
              <a:rPr lang="en-US" dirty="0" smtClean="0"/>
              <a:t>The predicted peak directivity was 24.9</a:t>
            </a:r>
          </a:p>
          <a:p>
            <a:r>
              <a:rPr lang="en-US" dirty="0" smtClean="0"/>
              <a:t>The measured peak was 24.2 </a:t>
            </a:r>
            <a:r>
              <a:rPr lang="en-US" dirty="0" err="1" smtClean="0"/>
              <a:t>dBi</a:t>
            </a:r>
            <a:endParaRPr lang="en-US" dirty="0" smtClean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952709178"/>
              </p:ext>
            </p:extLst>
          </p:nvPr>
        </p:nvGraphicFramePr>
        <p:xfrm>
          <a:off x="2971800" y="1752600"/>
          <a:ext cx="5992178" cy="4154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5816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Inflation and </a:t>
            </a:r>
            <a:r>
              <a:rPr lang="en-US" dirty="0" err="1" smtClean="0"/>
              <a:t>Rigidization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initial study was performed to identify the best sublimating compound for the antenna</a:t>
            </a:r>
          </a:p>
          <a:p>
            <a:pPr lvl="1"/>
            <a:r>
              <a:rPr lang="en-US" dirty="0" smtClean="0"/>
              <a:t>Benzoic acid (baseline) was confirmed to be a good choice for sublimates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Tests in the vacuum chamber were performed to characterize the inflation</a:t>
            </a:r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UV </a:t>
            </a:r>
            <a:r>
              <a:rPr lang="en-US" dirty="0" err="1" smtClean="0"/>
              <a:t>rigidization</a:t>
            </a:r>
            <a:r>
              <a:rPr lang="en-US" dirty="0" smtClean="0"/>
              <a:t> was studied to allow for in-flight </a:t>
            </a:r>
            <a:r>
              <a:rPr lang="en-US" dirty="0" err="1" smtClean="0"/>
              <a:t>rigidization</a:t>
            </a:r>
            <a:r>
              <a:rPr lang="en-US" dirty="0" smtClean="0"/>
              <a:t> of the reflector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6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Chamber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343400" cy="54102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Test steps:</a:t>
            </a:r>
          </a:p>
          <a:p>
            <a:pPr lvl="1"/>
            <a:r>
              <a:rPr lang="en-US" dirty="0"/>
              <a:t>The inflatable is evacuated of residual air at atmospheric pressure </a:t>
            </a:r>
          </a:p>
          <a:p>
            <a:pPr lvl="1"/>
            <a:r>
              <a:rPr lang="en-US" dirty="0"/>
              <a:t>The inflatable is sealed and the vacuum chamber is then evacuated </a:t>
            </a:r>
          </a:p>
          <a:p>
            <a:pPr lvl="1"/>
            <a:r>
              <a:rPr lang="en-US" dirty="0"/>
              <a:t>The chamber is held at a pressure of 10</a:t>
            </a:r>
            <a:r>
              <a:rPr lang="en-US" baseline="30000" dirty="0"/>
              <a:t>-5</a:t>
            </a:r>
            <a:r>
              <a:rPr lang="en-US" dirty="0"/>
              <a:t> </a:t>
            </a:r>
            <a:r>
              <a:rPr lang="en-US" dirty="0" err="1"/>
              <a:t>torr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Phases:</a:t>
            </a:r>
          </a:p>
          <a:p>
            <a:pPr lvl="1"/>
            <a:r>
              <a:rPr lang="en-US" dirty="0" smtClean="0"/>
              <a:t>A</a:t>
            </a:r>
            <a:r>
              <a:rPr lang="en-US" dirty="0" smtClean="0">
                <a:sym typeface="Wingdings" panose="05000000000000000000" pitchFamily="2" charset="2"/>
              </a:rPr>
              <a:t> air evacuation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B peak due to redistribution of air locked pockets formed in Phase 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C progressively pressure lowering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D sublimation begins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E-F equilibrium is reached (0.0026 </a:t>
            </a:r>
            <a:r>
              <a:rPr lang="en-US" dirty="0" err="1" smtClean="0">
                <a:sym typeface="Wingdings" panose="05000000000000000000" pitchFamily="2" charset="2"/>
              </a:rPr>
              <a:t>Torr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endParaRPr lang="en-US" dirty="0"/>
          </a:p>
          <a:p>
            <a:r>
              <a:rPr lang="en-US" dirty="0" smtClean="0"/>
              <a:t>The test has shown that inflation is achievable with 1 g of sublimating powder. Additional powder does not damage the antenna and can be used to generate additional gas in case of micrometeoroid perforation.</a:t>
            </a:r>
            <a:endParaRPr lang="en-US" dirty="0"/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3792371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051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UV </a:t>
            </a:r>
            <a:r>
              <a:rPr lang="en-US" dirty="0" err="1" smtClean="0"/>
              <a:t>Rigidization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37338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</a:t>
            </a:r>
            <a:r>
              <a:rPr lang="en-US" dirty="0" smtClean="0"/>
              <a:t>lear </a:t>
            </a:r>
            <a:r>
              <a:rPr lang="en-US" dirty="0"/>
              <a:t>Mylar envelope </a:t>
            </a:r>
            <a:r>
              <a:rPr lang="en-US" dirty="0" smtClean="0"/>
              <a:t>(15 </a:t>
            </a:r>
            <a:r>
              <a:rPr lang="en-US" dirty="0"/>
              <a:t>cm x </a:t>
            </a:r>
            <a:r>
              <a:rPr lang="en-US" dirty="0" smtClean="0"/>
              <a:t>3cm) </a:t>
            </a:r>
            <a:r>
              <a:rPr lang="en-US" dirty="0"/>
              <a:t>injected with UV resin P 600.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envelope was stretched and placed over a sublimate containing inflatable. </a:t>
            </a:r>
            <a:endParaRPr lang="en-US" dirty="0" smtClean="0"/>
          </a:p>
          <a:p>
            <a:r>
              <a:rPr lang="en-US" dirty="0" smtClean="0"/>
              <a:t>Upon </a:t>
            </a:r>
            <a:r>
              <a:rPr lang="en-US" dirty="0"/>
              <a:t>reaching </a:t>
            </a:r>
            <a:r>
              <a:rPr lang="en-US" dirty="0" smtClean="0"/>
              <a:t>vacuum and completing inflation, </a:t>
            </a:r>
            <a:r>
              <a:rPr lang="en-US" dirty="0"/>
              <a:t>the envelope takes the </a:t>
            </a:r>
            <a:r>
              <a:rPr lang="en-US" dirty="0" smtClean="0"/>
              <a:t>curved shape and it is </a:t>
            </a:r>
            <a:r>
              <a:rPr lang="en-US" dirty="0"/>
              <a:t>exposed to UV radiation. </a:t>
            </a:r>
            <a:endParaRPr lang="en-US" dirty="0" smtClean="0"/>
          </a:p>
          <a:p>
            <a:r>
              <a:rPr lang="en-US" dirty="0" smtClean="0"/>
              <a:t>UV </a:t>
            </a:r>
            <a:r>
              <a:rPr lang="en-US" dirty="0"/>
              <a:t>radiation takes up the induced curvature and forms a rigid glass like structure in </a:t>
            </a:r>
            <a:r>
              <a:rPr lang="en-US" dirty="0" smtClean="0"/>
              <a:t>approx. </a:t>
            </a:r>
            <a:r>
              <a:rPr lang="en-US" dirty="0"/>
              <a:t>2.5 hours.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ic_2_low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114800" y="1828800"/>
            <a:ext cx="2057400" cy="1371600"/>
          </a:xfrm>
          <a:prstGeom prst="rect">
            <a:avLst/>
          </a:prstGeom>
        </p:spPr>
      </p:pic>
      <p:pic>
        <p:nvPicPr>
          <p:cNvPr id="5" name="Picture 4" descr="pic_4_low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6705600" y="1828800"/>
            <a:ext cx="2209800" cy="1371600"/>
          </a:xfrm>
          <a:prstGeom prst="rect">
            <a:avLst/>
          </a:prstGeom>
        </p:spPr>
      </p:pic>
      <p:pic>
        <p:nvPicPr>
          <p:cNvPr id="6" name="Picture 5" descr="pic_11_low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4343400" y="4038600"/>
            <a:ext cx="3086100" cy="604520"/>
          </a:xfrm>
          <a:prstGeom prst="rect">
            <a:avLst/>
          </a:prstGeom>
        </p:spPr>
      </p:pic>
      <p:pic>
        <p:nvPicPr>
          <p:cNvPr id="7" name="Picture 6" descr="pic_8_low.jpg"/>
          <p:cNvPicPr/>
          <p:nvPr/>
        </p:nvPicPr>
        <p:blipFill>
          <a:blip r:embed="rId5"/>
          <a:srcRect t="7407" b="18518"/>
          <a:stretch>
            <a:fillRect/>
          </a:stretch>
        </p:blipFill>
        <p:spPr>
          <a:xfrm>
            <a:off x="4343400" y="5486400"/>
            <a:ext cx="308991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19600" y="3244334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Before inflation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3244334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inflation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5791200" y="48768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91400" y="4114800"/>
            <a:ext cx="1801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Before UV curing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43800" y="5638800"/>
            <a:ext cx="165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UV curing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67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106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attempt to </a:t>
            </a:r>
            <a:r>
              <a:rPr lang="en-US" dirty="0" err="1" smtClean="0"/>
              <a:t>rigidize</a:t>
            </a:r>
            <a:r>
              <a:rPr lang="en-US" dirty="0" smtClean="0"/>
              <a:t> the entire shape</a:t>
            </a:r>
            <a:endParaRPr lang="en-US" dirty="0"/>
          </a:p>
        </p:txBody>
      </p:sp>
      <p:pic>
        <p:nvPicPr>
          <p:cNvPr id="4" name="Edited_Vide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1524000"/>
            <a:ext cx="8001000" cy="45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763000" cy="525779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This paper describes the effort in developing an X-Band inflatable antenna for </a:t>
            </a:r>
            <a:r>
              <a:rPr lang="en-US" dirty="0" err="1"/>
              <a:t>CubeSat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structural analysis looked at the correlation between pressure and shape, discovering that only a very minimal pressure is necessary to inflate the antenna.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reflective part of the surface was </a:t>
            </a:r>
            <a:r>
              <a:rPr lang="en-US" dirty="0" smtClean="0"/>
              <a:t>designed </a:t>
            </a:r>
            <a:r>
              <a:rPr lang="en-US" dirty="0"/>
              <a:t>as something less than parabolic. </a:t>
            </a:r>
            <a:endParaRPr lang="en-US" dirty="0" smtClean="0"/>
          </a:p>
          <a:p>
            <a:r>
              <a:rPr lang="en-US" dirty="0" smtClean="0"/>
              <a:t>Two shapes were manufactured and tested </a:t>
            </a:r>
            <a:r>
              <a:rPr lang="en-US" dirty="0"/>
              <a:t>at the photogrammetry laboratory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flat </a:t>
            </a:r>
            <a:r>
              <a:rPr lang="en-US" dirty="0" smtClean="0"/>
              <a:t>shape presented </a:t>
            </a:r>
            <a:r>
              <a:rPr lang="en-US" dirty="0"/>
              <a:t>fewer wrinkles </a:t>
            </a:r>
            <a:r>
              <a:rPr lang="en-US" dirty="0" smtClean="0"/>
              <a:t>due </a:t>
            </a:r>
            <a:r>
              <a:rPr lang="en-US" dirty="0"/>
              <a:t>to the differences in the manufacturing.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flat reflector was further tested in the anechoic chamber were a directivity of 24.1 </a:t>
            </a:r>
            <a:r>
              <a:rPr lang="en-US" dirty="0" err="1"/>
              <a:t>dBi</a:t>
            </a:r>
            <a:r>
              <a:rPr lang="en-US" dirty="0"/>
              <a:t> was measured (very close to the simulated value of 24.9 </a:t>
            </a:r>
            <a:r>
              <a:rPr lang="en-US" dirty="0" err="1"/>
              <a:t>dBi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Regarding </a:t>
            </a:r>
            <a:r>
              <a:rPr lang="en-US" dirty="0"/>
              <a:t>inflation, a review of the </a:t>
            </a:r>
            <a:r>
              <a:rPr lang="en-US" dirty="0" smtClean="0"/>
              <a:t>powders </a:t>
            </a:r>
            <a:r>
              <a:rPr lang="en-US" dirty="0"/>
              <a:t>was performed to identify the most appropriate sublimate compound for the antenna and benzoic acid was chosen. </a:t>
            </a:r>
            <a:endParaRPr lang="en-US" dirty="0" smtClean="0"/>
          </a:p>
          <a:p>
            <a:r>
              <a:rPr lang="en-US" dirty="0" smtClean="0"/>
              <a:t>Test </a:t>
            </a:r>
            <a:r>
              <a:rPr lang="en-US" dirty="0"/>
              <a:t>in the vacuum showed that it is possible to inflate the antenna using sublimating powder and provided measurements of the pressure differential.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UV </a:t>
            </a:r>
            <a:r>
              <a:rPr lang="en-US" dirty="0" err="1"/>
              <a:t>rigidization</a:t>
            </a:r>
            <a:r>
              <a:rPr lang="en-US" dirty="0"/>
              <a:t> experiment is a preliminary effort in the process of </a:t>
            </a:r>
            <a:r>
              <a:rPr lang="en-US" dirty="0" err="1"/>
              <a:t>rigidizing</a:t>
            </a:r>
            <a:r>
              <a:rPr lang="en-US" dirty="0"/>
              <a:t> the antenna.</a:t>
            </a:r>
          </a:p>
          <a:p>
            <a:r>
              <a:rPr lang="en-US" dirty="0"/>
              <a:t>Future work is focused </a:t>
            </a:r>
            <a:r>
              <a:rPr lang="en-US" dirty="0" smtClean="0"/>
              <a:t>on</a:t>
            </a:r>
          </a:p>
          <a:p>
            <a:pPr lvl="1"/>
            <a:r>
              <a:rPr lang="en-US" dirty="0" smtClean="0"/>
              <a:t> Improving </a:t>
            </a:r>
            <a:r>
              <a:rPr lang="en-US" dirty="0"/>
              <a:t>the EM characteristics of the </a:t>
            </a:r>
            <a:r>
              <a:rPr lang="en-US" dirty="0" smtClean="0"/>
              <a:t>antenna</a:t>
            </a:r>
            <a:r>
              <a:rPr lang="en-US" dirty="0"/>
              <a:t> </a:t>
            </a:r>
            <a:r>
              <a:rPr lang="en-US" dirty="0" smtClean="0"/>
              <a:t>by trying to</a:t>
            </a:r>
            <a:r>
              <a:rPr lang="en-US" dirty="0" smtClean="0"/>
              <a:t> </a:t>
            </a:r>
            <a:r>
              <a:rPr lang="en-US" dirty="0"/>
              <a:t>compensate for the lack of a perfect parabolic curvature on the reflector. </a:t>
            </a:r>
          </a:p>
          <a:p>
            <a:pPr lvl="1"/>
            <a:r>
              <a:rPr lang="en-US" dirty="0" smtClean="0"/>
              <a:t>More </a:t>
            </a:r>
            <a:r>
              <a:rPr lang="en-US" dirty="0"/>
              <a:t>studies and experiments on the </a:t>
            </a:r>
            <a:r>
              <a:rPr lang="en-US" dirty="0" err="1"/>
              <a:t>rigidization</a:t>
            </a:r>
            <a:r>
              <a:rPr lang="en-US" dirty="0"/>
              <a:t> </a:t>
            </a:r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 A </a:t>
            </a:r>
            <a:r>
              <a:rPr lang="en-US" dirty="0"/>
              <a:t>dynamic test to identify the effect of rotation and translation on the antenna </a:t>
            </a:r>
            <a:r>
              <a:rPr lang="en-US" dirty="0" smtClean="0"/>
              <a:t>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409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08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15725</TotalTime>
  <Words>1063</Words>
  <Application>Microsoft Office PowerPoint</Application>
  <PresentationFormat>On-screen Show (4:3)</PresentationFormat>
  <Paragraphs>106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Inflatable Antenna for CubeSats: X-band Design</vt:lpstr>
      <vt:lpstr>Outline</vt:lpstr>
      <vt:lpstr>Introduction</vt:lpstr>
      <vt:lpstr>Inflatable Antenna Concept</vt:lpstr>
      <vt:lpstr>Inflatable antenna structural design</vt:lpstr>
      <vt:lpstr>Antenna manufacturing</vt:lpstr>
      <vt:lpstr>Photogrammetry</vt:lpstr>
      <vt:lpstr>Anechoic Chamber Test: Setup</vt:lpstr>
      <vt:lpstr>Anechoic Chamber Test: Results</vt:lpstr>
      <vt:lpstr>Inflation and Rigidization</vt:lpstr>
      <vt:lpstr>Vacuum Chamber Test</vt:lpstr>
      <vt:lpstr>UV Rigidization</vt:lpstr>
      <vt:lpstr>An attempt to rigidize the entire shape</vt:lpstr>
      <vt:lpstr>Conclusions and Future Work</vt:lpstr>
      <vt:lpstr>Thank you!</vt:lpstr>
    </vt:vector>
  </TitlesOfParts>
  <Company>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Inflatable Antenna for CubeSats: Development of the X-band Prototype</dc:title>
  <dc:creator>Babuscia, Alessandra</dc:creator>
  <cp:lastModifiedBy>Babuscia, Alessandra </cp:lastModifiedBy>
  <cp:revision>30</cp:revision>
  <dcterms:created xsi:type="dcterms:W3CDTF">2015-09-29T23:14:05Z</dcterms:created>
  <dcterms:modified xsi:type="dcterms:W3CDTF">2016-04-08T15:09:39Z</dcterms:modified>
</cp:coreProperties>
</file>