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-26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12080-9902-C446-93DF-40FCF1DE2042}" type="datetimeFigureOut">
              <a:rPr lang="en-US" smtClean="0"/>
              <a:t>4/19/16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E741-0589-0E46-9900-34E6BA97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29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12080-9902-C446-93DF-40FCF1DE2042}" type="datetimeFigureOut">
              <a:rPr lang="en-US" smtClean="0"/>
              <a:t>4/19/16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E741-0589-0E46-9900-34E6BA97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6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12080-9902-C446-93DF-40FCF1DE2042}" type="datetimeFigureOut">
              <a:rPr lang="en-US" smtClean="0"/>
              <a:t>4/19/16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E741-0589-0E46-9900-34E6BA97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39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12080-9902-C446-93DF-40FCF1DE2042}" type="datetimeFigureOut">
              <a:rPr lang="en-US" smtClean="0"/>
              <a:t>4/19/16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E741-0589-0E46-9900-34E6BA97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884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12080-9902-C446-93DF-40FCF1DE2042}" type="datetimeFigureOut">
              <a:rPr lang="en-US" smtClean="0"/>
              <a:t>4/19/16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E741-0589-0E46-9900-34E6BA97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13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12080-9902-C446-93DF-40FCF1DE2042}" type="datetimeFigureOut">
              <a:rPr lang="en-US" smtClean="0"/>
              <a:t>4/19/16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E741-0589-0E46-9900-34E6BA97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348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12080-9902-C446-93DF-40FCF1DE2042}" type="datetimeFigureOut">
              <a:rPr lang="en-US" smtClean="0"/>
              <a:t>4/19/16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E741-0589-0E46-9900-34E6BA97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57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12080-9902-C446-93DF-40FCF1DE2042}" type="datetimeFigureOut">
              <a:rPr lang="en-US" smtClean="0"/>
              <a:t>4/19/16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E741-0589-0E46-9900-34E6BA97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3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12080-9902-C446-93DF-40FCF1DE2042}" type="datetimeFigureOut">
              <a:rPr lang="en-US" smtClean="0"/>
              <a:t>4/19/16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E741-0589-0E46-9900-34E6BA97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666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12080-9902-C446-93DF-40FCF1DE2042}" type="datetimeFigureOut">
              <a:rPr lang="en-US" smtClean="0"/>
              <a:t>4/19/16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E741-0589-0E46-9900-34E6BA97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229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12080-9902-C446-93DF-40FCF1DE2042}" type="datetimeFigureOut">
              <a:rPr lang="en-US" smtClean="0"/>
              <a:t>4/19/16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E741-0589-0E46-9900-34E6BA97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3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12080-9902-C446-93DF-40FCF1DE2042}" type="datetimeFigureOut">
              <a:rPr lang="en-US" smtClean="0"/>
              <a:t>4/19/16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CE741-0589-0E46-9900-34E6BA97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34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1" dirty="0"/>
              <a:t>Iris: </a:t>
            </a:r>
            <a:r>
              <a:rPr lang="en-US" i="1" dirty="0" err="1"/>
              <a:t>SmallSat</a:t>
            </a:r>
            <a:r>
              <a:rPr lang="en-US" i="1" dirty="0"/>
              <a:t> Transponder for Exploration on Mission One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Abstract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676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First developed for JPL’s INSPIRE and </a:t>
            </a:r>
            <a:r>
              <a:rPr lang="en-US" dirty="0" err="1" smtClean="0"/>
              <a:t>MarCO</a:t>
            </a:r>
            <a:r>
              <a:rPr lang="en-US" dirty="0" smtClean="0"/>
              <a:t> </a:t>
            </a:r>
            <a:r>
              <a:rPr lang="en-US" dirty="0" err="1" smtClean="0"/>
              <a:t>SmallSat</a:t>
            </a:r>
            <a:r>
              <a:rPr lang="en-US" dirty="0" smtClean="0"/>
              <a:t> demonstration missions, the Iris </a:t>
            </a:r>
            <a:r>
              <a:rPr lang="en-US" dirty="0" err="1" smtClean="0"/>
              <a:t>SmallSat</a:t>
            </a:r>
            <a:r>
              <a:rPr lang="en-US" dirty="0" smtClean="0"/>
              <a:t>/CubeSat, Deep Space Network (DSN) Compatible transponder is now entering commercial production in support of multiple CubeSat missions manifested in NASA’s Exploration Mission – 1 (EM-1) Space Launch System (SLS) test flight in 2018.  Iris provides </a:t>
            </a:r>
            <a:r>
              <a:rPr lang="en-US" dirty="0" err="1" smtClean="0"/>
              <a:t>telecommand</a:t>
            </a:r>
            <a:r>
              <a:rPr lang="en-US" dirty="0" smtClean="0"/>
              <a:t>, telemetry, and navigation services for these missions in collaboration with the DSN or compatible ground stations or networks.  This talk details Iris features, specifications, and support for </a:t>
            </a:r>
            <a:r>
              <a:rPr lang="en-US" smtClean="0"/>
              <a:t>these missions.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66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107</Words>
  <Application>Microsoft Macintosh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Iris: SmallSat Transponder for Exploration on Mission One</vt:lpstr>
      <vt:lpstr>PowerPoint Presentation</vt:lpstr>
    </vt:vector>
  </TitlesOfParts>
  <Company>lockheed / JPL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Iris: SmallSat Transponder for Exploration on Mission One</dc:title>
  <dc:creator>Courtney Duncan</dc:creator>
  <cp:lastModifiedBy>Courtney Duncan</cp:lastModifiedBy>
  <cp:revision>2</cp:revision>
  <dcterms:created xsi:type="dcterms:W3CDTF">2016-04-19T21:02:23Z</dcterms:created>
  <dcterms:modified xsi:type="dcterms:W3CDTF">2016-04-19T21:04:11Z</dcterms:modified>
</cp:coreProperties>
</file>