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3004800" cy="9753600"/>
  <p:notesSz cx="6858000" cy="9144000"/>
  <p:defaultTextStyle>
    <a:lvl1pPr algn="ctr" defTabSz="584200">
      <a:defRPr sz="3600">
        <a:solidFill>
          <a:srgbClr val="876552"/>
        </a:solidFill>
        <a:latin typeface="+mn-lt"/>
        <a:ea typeface="+mn-ea"/>
        <a:cs typeface="+mn-cs"/>
        <a:sym typeface="Georgia"/>
      </a:defRPr>
    </a:lvl1pPr>
    <a:lvl2pPr indent="342900" algn="ctr" defTabSz="584200">
      <a:defRPr sz="3600">
        <a:solidFill>
          <a:srgbClr val="876552"/>
        </a:solidFill>
        <a:latin typeface="+mn-lt"/>
        <a:ea typeface="+mn-ea"/>
        <a:cs typeface="+mn-cs"/>
        <a:sym typeface="Georgia"/>
      </a:defRPr>
    </a:lvl2pPr>
    <a:lvl3pPr indent="685800" algn="ctr" defTabSz="584200">
      <a:defRPr sz="3600">
        <a:solidFill>
          <a:srgbClr val="876552"/>
        </a:solidFill>
        <a:latin typeface="+mn-lt"/>
        <a:ea typeface="+mn-ea"/>
        <a:cs typeface="+mn-cs"/>
        <a:sym typeface="Georgia"/>
      </a:defRPr>
    </a:lvl3pPr>
    <a:lvl4pPr indent="1028700" algn="ctr" defTabSz="584200">
      <a:defRPr sz="3600">
        <a:solidFill>
          <a:srgbClr val="876552"/>
        </a:solidFill>
        <a:latin typeface="+mn-lt"/>
        <a:ea typeface="+mn-ea"/>
        <a:cs typeface="+mn-cs"/>
        <a:sym typeface="Georgia"/>
      </a:defRPr>
    </a:lvl4pPr>
    <a:lvl5pPr indent="1371600" algn="ctr" defTabSz="584200">
      <a:defRPr sz="3600">
        <a:solidFill>
          <a:srgbClr val="876552"/>
        </a:solidFill>
        <a:latin typeface="+mn-lt"/>
        <a:ea typeface="+mn-ea"/>
        <a:cs typeface="+mn-cs"/>
        <a:sym typeface="Georgia"/>
      </a:defRPr>
    </a:lvl5pPr>
    <a:lvl6pPr indent="1714500" algn="ctr" defTabSz="584200">
      <a:defRPr sz="3600">
        <a:solidFill>
          <a:srgbClr val="876552"/>
        </a:solidFill>
        <a:latin typeface="+mn-lt"/>
        <a:ea typeface="+mn-ea"/>
        <a:cs typeface="+mn-cs"/>
        <a:sym typeface="Georgia"/>
      </a:defRPr>
    </a:lvl6pPr>
    <a:lvl7pPr indent="2057400" algn="ctr" defTabSz="584200">
      <a:defRPr sz="3600">
        <a:solidFill>
          <a:srgbClr val="876552"/>
        </a:solidFill>
        <a:latin typeface="+mn-lt"/>
        <a:ea typeface="+mn-ea"/>
        <a:cs typeface="+mn-cs"/>
        <a:sym typeface="Georgia"/>
      </a:defRPr>
    </a:lvl7pPr>
    <a:lvl8pPr indent="2400300" algn="ctr" defTabSz="584200">
      <a:defRPr sz="3600">
        <a:solidFill>
          <a:srgbClr val="876552"/>
        </a:solidFill>
        <a:latin typeface="+mn-lt"/>
        <a:ea typeface="+mn-ea"/>
        <a:cs typeface="+mn-cs"/>
        <a:sym typeface="Georgia"/>
      </a:defRPr>
    </a:lvl8pPr>
    <a:lvl9pPr indent="2743200" algn="ctr" defTabSz="584200">
      <a:defRPr sz="3600">
        <a:solidFill>
          <a:srgbClr val="876552"/>
        </a:solidFill>
        <a:latin typeface="+mn-lt"/>
        <a:ea typeface="+mn-ea"/>
        <a:cs typeface="+mn-cs"/>
        <a:sym typeface="Georgi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4C4C4C"/>
        </a:fontRef>
        <a:srgbClr val="4C4C4C"/>
      </a:tcTxStyle>
      <a:tcStyle>
        <a:tcBdr>
          <a:left>
            <a:ln w="12700" cap="flat">
              <a:solidFill>
                <a:srgbClr val="BDCDD4"/>
              </a:solidFill>
              <a:prstDash val="solid"/>
              <a:miter lim="400000"/>
            </a:ln>
          </a:left>
          <a:right>
            <a:ln w="12700" cap="flat">
              <a:solidFill>
                <a:srgbClr val="BDCDD4"/>
              </a:solidFill>
              <a:prstDash val="solid"/>
              <a:miter lim="400000"/>
            </a:ln>
          </a:right>
          <a:top>
            <a:ln w="12700" cap="flat">
              <a:solidFill>
                <a:srgbClr val="BDCDD4"/>
              </a:solidFill>
              <a:prstDash val="solid"/>
              <a:miter lim="400000"/>
            </a:ln>
          </a:top>
          <a:bottom>
            <a:ln w="12700" cap="flat">
              <a:solidFill>
                <a:srgbClr val="BDCDD4"/>
              </a:solidFill>
              <a:prstDash val="solid"/>
              <a:miter lim="400000"/>
            </a:ln>
          </a:bottom>
          <a:insideH>
            <a:ln w="12700" cap="flat">
              <a:solidFill>
                <a:srgbClr val="BDCDD4"/>
              </a:solidFill>
              <a:prstDash val="solid"/>
              <a:miter lim="400000"/>
            </a:ln>
          </a:insideH>
          <a:insideV>
            <a:ln w="12700" cap="flat">
              <a:solidFill>
                <a:srgbClr val="BDCDD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B7C">
              <a:alpha val="1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05473"/>
              </a:solidFill>
              <a:prstDash val="solid"/>
              <a:miter lim="400000"/>
            </a:ln>
          </a:left>
          <a:right>
            <a:ln w="12700" cap="flat">
              <a:solidFill>
                <a:srgbClr val="405473"/>
              </a:solidFill>
              <a:prstDash val="solid"/>
              <a:miter lim="400000"/>
            </a:ln>
          </a:right>
          <a:top>
            <a:ln w="12700" cap="flat">
              <a:solidFill>
                <a:srgbClr val="405473"/>
              </a:solidFill>
              <a:prstDash val="solid"/>
              <a:miter lim="400000"/>
            </a:ln>
          </a:top>
          <a:bottom>
            <a:ln w="12700" cap="flat">
              <a:solidFill>
                <a:srgbClr val="405473"/>
              </a:solidFill>
              <a:prstDash val="solid"/>
              <a:miter lim="400000"/>
            </a:ln>
          </a:bottom>
          <a:insideH>
            <a:ln w="12700" cap="flat">
              <a:solidFill>
                <a:srgbClr val="40547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9BA8"/>
          </a:solidFill>
        </a:fill>
      </a:tcStyle>
    </a:firstCol>
    <a:lastRow>
      <a:tcTxStyle b="off" i="off">
        <a:fontRef idx="minor">
          <a:srgbClr val="F1F1F1"/>
        </a:fontRef>
        <a:srgbClr val="F1F1F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05473"/>
              </a:solidFill>
              <a:prstDash val="solid"/>
              <a:miter lim="400000"/>
            </a:ln>
          </a:top>
          <a:bottom>
            <a:ln w="12700" cap="flat">
              <a:solidFill>
                <a:srgbClr val="4054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1969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05473"/>
              </a:solidFill>
              <a:prstDash val="solid"/>
              <a:miter lim="400000"/>
            </a:ln>
          </a:top>
          <a:bottom>
            <a:ln w="12700" cap="flat">
              <a:solidFill>
                <a:srgbClr val="546786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6786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F3F3F"/>
        </a:fontRef>
        <a:srgbClr val="3F3F3F"/>
      </a:tcTxStyle>
      <a:tcStyle>
        <a:tcBdr>
          <a:left>
            <a:ln w="12700" cap="flat">
              <a:solidFill>
                <a:srgbClr val="8CA9B7"/>
              </a:solidFill>
              <a:prstDash val="solid"/>
              <a:miter lim="400000"/>
            </a:ln>
          </a:left>
          <a:right>
            <a:ln w="12700" cap="flat">
              <a:solidFill>
                <a:srgbClr val="8CA9B7"/>
              </a:solidFill>
              <a:prstDash val="solid"/>
              <a:miter lim="400000"/>
            </a:ln>
          </a:right>
          <a:top>
            <a:ln w="12700" cap="flat">
              <a:solidFill>
                <a:srgbClr val="8CA9B7"/>
              </a:solidFill>
              <a:prstDash val="solid"/>
              <a:miter lim="400000"/>
            </a:ln>
          </a:top>
          <a:bottom>
            <a:ln w="12700" cap="flat">
              <a:solidFill>
                <a:srgbClr val="8CA9B7"/>
              </a:solidFill>
              <a:prstDash val="solid"/>
              <a:miter lim="400000"/>
            </a:ln>
          </a:bottom>
          <a:insideH>
            <a:ln w="12700" cap="flat">
              <a:solidFill>
                <a:srgbClr val="8CA9B7"/>
              </a:solidFill>
              <a:prstDash val="solid"/>
              <a:miter lim="400000"/>
            </a:ln>
          </a:insideH>
          <a:insideV>
            <a:ln w="12700" cap="flat">
              <a:solidFill>
                <a:srgbClr val="8CA9B7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B7C">
              <a:alpha val="10000"/>
            </a:srgbClr>
          </a:solidFill>
        </a:fill>
      </a:tcStyle>
    </a:band2H>
    <a:firstCol>
      <a:tcTxStyle b="off" i="off">
        <a:fontRef idx="minor">
          <a:srgbClr val="3F3F3F"/>
        </a:fontRef>
        <a:srgbClr val="3F3F3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5A7F97"/>
              </a:solidFill>
              <a:prstDash val="solid"/>
              <a:miter lim="400000"/>
            </a:ln>
          </a:right>
          <a:top>
            <a:ln w="12700" cap="flat">
              <a:solidFill>
                <a:srgbClr val="709DB4"/>
              </a:solidFill>
              <a:prstDash val="solid"/>
              <a:miter lim="400000"/>
            </a:ln>
          </a:top>
          <a:bottom>
            <a:ln w="12700" cap="flat">
              <a:solidFill>
                <a:srgbClr val="709DB4"/>
              </a:solidFill>
              <a:prstDash val="solid"/>
              <a:miter lim="400000"/>
            </a:ln>
          </a:bottom>
          <a:insideH>
            <a:ln w="12700" cap="flat">
              <a:solidFill>
                <a:srgbClr val="709DB4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A5"/>
              </a:solidFill>
              <a:prstDash val="solid"/>
              <a:miter lim="400000"/>
            </a:ln>
          </a:insideV>
        </a:tcBdr>
        <a:fill>
          <a:solidFill>
            <a:srgbClr val="BECDD4"/>
          </a:solidFill>
        </a:fill>
      </a:tcStyle>
    </a:firstCol>
    <a:lastRow>
      <a:tcTxStyle b="off" i="off">
        <a:fontRef idx="minor">
          <a:srgbClr val="F1F1F1"/>
        </a:fontRef>
        <a:srgbClr val="F1F1F1"/>
      </a:tcTxStyle>
      <a:tcStyle>
        <a:tcBdr>
          <a:left>
            <a:ln w="12700" cap="flat">
              <a:solidFill>
                <a:srgbClr val="5A7F97"/>
              </a:solidFill>
              <a:prstDash val="solid"/>
              <a:miter lim="400000"/>
            </a:ln>
          </a:left>
          <a:right>
            <a:ln w="12700" cap="flat">
              <a:solidFill>
                <a:srgbClr val="5A7F97"/>
              </a:solidFill>
              <a:prstDash val="solid"/>
              <a:miter lim="400000"/>
            </a:ln>
          </a:right>
          <a:top>
            <a:ln w="12700" cap="flat">
              <a:solidFill>
                <a:srgbClr val="5A7F97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A7F97"/>
              </a:solidFill>
              <a:prstDash val="solid"/>
              <a:miter lim="400000"/>
            </a:ln>
          </a:insideH>
          <a:insideV>
            <a:ln w="12700" cap="flat">
              <a:solidFill>
                <a:srgbClr val="5A7F97"/>
              </a:solidFill>
              <a:prstDash val="solid"/>
              <a:miter lim="400000"/>
            </a:ln>
          </a:insideV>
        </a:tcBdr>
        <a:fill>
          <a:solidFill>
            <a:srgbClr val="6B8998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A7F97"/>
              </a:solidFill>
              <a:prstDash val="solid"/>
              <a:miter lim="400000"/>
            </a:ln>
          </a:left>
          <a:right>
            <a:ln w="12700" cap="flat">
              <a:solidFill>
                <a:srgbClr val="5A7F97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A7F97"/>
              </a:solidFill>
              <a:prstDash val="solid"/>
              <a:miter lim="400000"/>
            </a:ln>
          </a:bottom>
          <a:insideH>
            <a:ln w="12700" cap="flat">
              <a:solidFill>
                <a:srgbClr val="5A7F97"/>
              </a:solidFill>
              <a:prstDash val="solid"/>
              <a:miter lim="400000"/>
            </a:ln>
          </a:insideH>
          <a:insideV>
            <a:ln w="12700" cap="flat">
              <a:solidFill>
                <a:srgbClr val="5A7F97"/>
              </a:solidFill>
              <a:prstDash val="solid"/>
              <a:miter lim="400000"/>
            </a:ln>
          </a:insideV>
        </a:tcBdr>
        <a:fill>
          <a:solidFill>
            <a:srgbClr val="6B8998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63341E"/>
        </a:fontRef>
        <a:srgbClr val="63341E"/>
      </a:tcTxStyle>
      <a:tcStyle>
        <a:tcBdr>
          <a:left>
            <a:ln w="12700" cap="flat">
              <a:solidFill>
                <a:srgbClr val="B5A9A5"/>
              </a:solidFill>
              <a:prstDash val="solid"/>
              <a:miter lim="400000"/>
            </a:ln>
          </a:left>
          <a:right>
            <a:ln w="12700" cap="flat">
              <a:solidFill>
                <a:srgbClr val="B5A9A5"/>
              </a:solidFill>
              <a:prstDash val="solid"/>
              <a:miter lim="400000"/>
            </a:ln>
          </a:right>
          <a:top>
            <a:ln w="12700" cap="flat">
              <a:solidFill>
                <a:srgbClr val="B5A9A5"/>
              </a:solidFill>
              <a:prstDash val="solid"/>
              <a:miter lim="400000"/>
            </a:ln>
          </a:top>
          <a:bottom>
            <a:ln w="12700" cap="flat">
              <a:solidFill>
                <a:srgbClr val="B5A9A5"/>
              </a:solidFill>
              <a:prstDash val="solid"/>
              <a:miter lim="400000"/>
            </a:ln>
          </a:bottom>
          <a:insideH>
            <a:ln w="12700" cap="flat">
              <a:solidFill>
                <a:srgbClr val="B5A9A5"/>
              </a:solidFill>
              <a:prstDash val="solid"/>
              <a:miter lim="400000"/>
            </a:ln>
          </a:insideH>
          <a:insideV>
            <a:ln w="12700" cap="flat">
              <a:solidFill>
                <a:srgbClr val="B5A9A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B7C">
              <a:alpha val="1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15646"/>
              </a:solidFill>
              <a:prstDash val="solid"/>
              <a:miter lim="400000"/>
            </a:ln>
          </a:left>
          <a:right>
            <a:ln w="12700" cap="flat">
              <a:solidFill>
                <a:srgbClr val="615646"/>
              </a:solidFill>
              <a:prstDash val="solid"/>
              <a:miter lim="400000"/>
            </a:ln>
          </a:right>
          <a:top>
            <a:ln w="12700" cap="flat">
              <a:solidFill>
                <a:srgbClr val="615646"/>
              </a:solidFill>
              <a:prstDash val="solid"/>
              <a:miter lim="400000"/>
            </a:ln>
          </a:top>
          <a:bottom>
            <a:ln w="12700" cap="flat">
              <a:solidFill>
                <a:srgbClr val="615646"/>
              </a:solidFill>
              <a:prstDash val="solid"/>
              <a:miter lim="400000"/>
            </a:ln>
          </a:bottom>
          <a:insideH>
            <a:ln w="12700" cap="flat">
              <a:solidFill>
                <a:srgbClr val="615646"/>
              </a:solidFill>
              <a:prstDash val="solid"/>
              <a:miter lim="400000"/>
            </a:ln>
          </a:insideH>
          <a:insideV>
            <a:ln w="12700" cap="flat">
              <a:solidFill>
                <a:srgbClr val="615646"/>
              </a:solidFill>
              <a:prstDash val="solid"/>
              <a:miter lim="400000"/>
            </a:ln>
          </a:insideV>
        </a:tcBdr>
        <a:fill>
          <a:solidFill>
            <a:srgbClr val="756854"/>
          </a:solidFill>
        </a:fill>
      </a:tcStyle>
    </a:firstCol>
    <a:lastRow>
      <a:tcTxStyle b="off" i="off">
        <a:fontRef idx="minor">
          <a:srgbClr val="63341E"/>
        </a:fontRef>
        <a:srgbClr val="63341E"/>
      </a:tcTxStyle>
      <a:tcStyle>
        <a:tcBdr>
          <a:left>
            <a:ln w="12700" cap="flat">
              <a:solidFill>
                <a:srgbClr val="72635C"/>
              </a:solidFill>
              <a:prstDash val="solid"/>
              <a:miter lim="400000"/>
            </a:ln>
          </a:left>
          <a:right>
            <a:ln w="12700" cap="flat">
              <a:solidFill>
                <a:srgbClr val="72635C"/>
              </a:solidFill>
              <a:prstDash val="solid"/>
              <a:miter lim="400000"/>
            </a:ln>
          </a:right>
          <a:top>
            <a:ln w="12700" cap="flat">
              <a:solidFill>
                <a:srgbClr val="615646"/>
              </a:solidFill>
              <a:prstDash val="solid"/>
              <a:miter lim="400000"/>
            </a:ln>
          </a:top>
          <a:bottom>
            <a:ln w="12700" cap="flat">
              <a:solidFill>
                <a:srgbClr val="615646"/>
              </a:solidFill>
              <a:prstDash val="solid"/>
              <a:miter lim="400000"/>
            </a:ln>
          </a:bottom>
          <a:insideH>
            <a:ln w="12700" cap="flat">
              <a:solidFill>
                <a:srgbClr val="72635C"/>
              </a:solidFill>
              <a:prstDash val="solid"/>
              <a:miter lim="400000"/>
            </a:ln>
          </a:insideH>
          <a:insideV>
            <a:ln w="12700" cap="flat">
              <a:solidFill>
                <a:srgbClr val="72635C"/>
              </a:solidFill>
              <a:prstDash val="solid"/>
              <a:miter lim="400000"/>
            </a:ln>
          </a:insideV>
        </a:tcBdr>
        <a:fill>
          <a:solidFill>
            <a:srgbClr val="D3D2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8C6C4D"/>
              </a:solidFill>
              <a:prstDash val="solid"/>
              <a:miter lim="400000"/>
            </a:ln>
          </a:left>
          <a:right>
            <a:ln w="12700" cap="flat">
              <a:solidFill>
                <a:srgbClr val="8C6C4D"/>
              </a:solidFill>
              <a:prstDash val="solid"/>
              <a:miter lim="400000"/>
            </a:ln>
          </a:right>
          <a:top>
            <a:ln w="12700" cap="flat">
              <a:solidFill>
                <a:srgbClr val="615646"/>
              </a:solidFill>
              <a:prstDash val="solid"/>
              <a:miter lim="400000"/>
            </a:ln>
          </a:top>
          <a:bottom>
            <a:ln w="12700" cap="flat">
              <a:solidFill>
                <a:srgbClr val="615646"/>
              </a:solidFill>
              <a:prstDash val="solid"/>
              <a:miter lim="400000"/>
            </a:ln>
          </a:bottom>
          <a:insideH>
            <a:ln w="12700" cap="flat">
              <a:solidFill>
                <a:srgbClr val="8C6C4D"/>
              </a:solidFill>
              <a:prstDash val="solid"/>
              <a:miter lim="400000"/>
            </a:ln>
          </a:insideH>
          <a:insideV>
            <a:ln w="12700" cap="flat">
              <a:solidFill>
                <a:srgbClr val="8C6C4D"/>
              </a:solidFill>
              <a:prstDash val="solid"/>
              <a:miter lim="400000"/>
            </a:ln>
          </a:insideV>
        </a:tcBdr>
        <a:fill>
          <a:solidFill>
            <a:srgbClr val="BA5E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63341E"/>
        </a:fontRef>
        <a:srgbClr val="63341E"/>
      </a:tcTxStyle>
      <a:tcStyle>
        <a:tcBdr>
          <a:left>
            <a:ln w="12700" cap="flat">
              <a:solidFill>
                <a:srgbClr val="A69E8A"/>
              </a:solidFill>
              <a:prstDash val="solid"/>
              <a:miter lim="400000"/>
            </a:ln>
          </a:left>
          <a:right>
            <a:ln w="12700" cap="flat">
              <a:solidFill>
                <a:srgbClr val="A69E8A"/>
              </a:solidFill>
              <a:prstDash val="solid"/>
              <a:miter lim="400000"/>
            </a:ln>
          </a:right>
          <a:top>
            <a:ln w="12700" cap="flat">
              <a:solidFill>
                <a:srgbClr val="A69E8A"/>
              </a:solidFill>
              <a:prstDash val="solid"/>
              <a:miter lim="400000"/>
            </a:ln>
          </a:top>
          <a:bottom>
            <a:ln w="12700" cap="flat">
              <a:solidFill>
                <a:srgbClr val="A69E8A"/>
              </a:solidFill>
              <a:prstDash val="solid"/>
              <a:miter lim="400000"/>
            </a:ln>
          </a:bottom>
          <a:insideH>
            <a:ln w="12700" cap="flat">
              <a:solidFill>
                <a:srgbClr val="A69E8A"/>
              </a:solidFill>
              <a:prstDash val="solid"/>
              <a:miter lim="400000"/>
            </a:ln>
          </a:insideH>
          <a:insideV>
            <a:ln w="12700" cap="flat">
              <a:solidFill>
                <a:srgbClr val="A69E8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B7C">
              <a:alpha val="10000"/>
            </a:srgbClr>
          </a:solidFill>
        </a:fill>
      </a:tcStyle>
    </a:band2H>
    <a:firstCol>
      <a:tcTxStyle b="off" i="off">
        <a:fontRef idx="minor">
          <a:srgbClr val="63341E"/>
        </a:fontRef>
        <a:srgbClr val="63341E"/>
      </a:tcTxStyle>
      <a:tcStyle>
        <a:tcBdr>
          <a:left>
            <a:ln w="12700" cap="flat">
              <a:solidFill>
                <a:srgbClr val="A69E8A"/>
              </a:solidFill>
              <a:prstDash val="solid"/>
              <a:miter lim="400000"/>
            </a:ln>
          </a:left>
          <a:right>
            <a:ln w="12700" cap="flat">
              <a:solidFill>
                <a:srgbClr val="A69E8A"/>
              </a:solidFill>
              <a:prstDash val="solid"/>
              <a:miter lim="400000"/>
            </a:ln>
          </a:right>
          <a:top>
            <a:ln w="12700" cap="flat">
              <a:solidFill>
                <a:srgbClr val="A69E8A"/>
              </a:solidFill>
              <a:prstDash val="solid"/>
              <a:miter lim="400000"/>
            </a:ln>
          </a:top>
          <a:bottom>
            <a:ln w="12700" cap="flat">
              <a:solidFill>
                <a:srgbClr val="A69E8A"/>
              </a:solidFill>
              <a:prstDash val="solid"/>
              <a:miter lim="400000"/>
            </a:ln>
          </a:bottom>
          <a:insideH>
            <a:ln w="12700" cap="flat">
              <a:solidFill>
                <a:srgbClr val="A69E8A"/>
              </a:solidFill>
              <a:prstDash val="solid"/>
              <a:miter lim="400000"/>
            </a:ln>
          </a:insideH>
          <a:insideV>
            <a:ln w="12700" cap="flat">
              <a:solidFill>
                <a:srgbClr val="A69E8A"/>
              </a:solidFill>
              <a:prstDash val="solid"/>
              <a:miter lim="400000"/>
            </a:ln>
          </a:insideV>
        </a:tcBdr>
        <a:fill>
          <a:solidFill>
            <a:srgbClr val="CAC8BB"/>
          </a:solidFill>
        </a:fill>
      </a:tcStyle>
    </a:firstCol>
    <a:lastRow>
      <a:tcTxStyle b="off" i="off">
        <a:fontRef idx="minor">
          <a:srgbClr val="F1F1F1"/>
        </a:fontRef>
        <a:srgbClr val="F1F1F1"/>
      </a:tcTxStyle>
      <a:tcStyle>
        <a:tcBdr>
          <a:left>
            <a:ln w="12700" cap="flat">
              <a:solidFill>
                <a:srgbClr val="63341E"/>
              </a:solidFill>
              <a:prstDash val="solid"/>
              <a:miter lim="400000"/>
            </a:ln>
          </a:left>
          <a:right>
            <a:ln w="12700" cap="flat">
              <a:solidFill>
                <a:srgbClr val="63341E"/>
              </a:solidFill>
              <a:prstDash val="solid"/>
              <a:miter lim="400000"/>
            </a:ln>
          </a:right>
          <a:top>
            <a:ln w="12700" cap="flat">
              <a:solidFill>
                <a:srgbClr val="A69E8A"/>
              </a:solidFill>
              <a:prstDash val="solid"/>
              <a:miter lim="400000"/>
            </a:ln>
          </a:top>
          <a:bottom>
            <a:ln w="12700" cap="flat">
              <a:solidFill>
                <a:srgbClr val="A69E8A"/>
              </a:solidFill>
              <a:prstDash val="solid"/>
              <a:miter lim="400000"/>
            </a:ln>
          </a:bottom>
          <a:insideH>
            <a:ln w="12700" cap="flat">
              <a:solidFill>
                <a:srgbClr val="63341E"/>
              </a:solidFill>
              <a:prstDash val="solid"/>
              <a:miter lim="400000"/>
            </a:ln>
          </a:insideH>
          <a:insideV>
            <a:ln w="12700" cap="flat">
              <a:solidFill>
                <a:srgbClr val="63341E"/>
              </a:solidFill>
              <a:prstDash val="solid"/>
              <a:miter lim="400000"/>
            </a:ln>
          </a:insideV>
        </a:tcBdr>
        <a:fill>
          <a:solidFill>
            <a:srgbClr val="76695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3341E"/>
              </a:solidFill>
              <a:prstDash val="solid"/>
              <a:miter lim="400000"/>
            </a:ln>
          </a:left>
          <a:right>
            <a:ln w="12700" cap="flat">
              <a:solidFill>
                <a:srgbClr val="63341E"/>
              </a:solidFill>
              <a:prstDash val="solid"/>
              <a:miter lim="400000"/>
            </a:ln>
          </a:right>
          <a:top>
            <a:ln w="12700" cap="flat">
              <a:solidFill>
                <a:srgbClr val="A69E8A"/>
              </a:solidFill>
              <a:prstDash val="solid"/>
              <a:miter lim="400000"/>
            </a:ln>
          </a:top>
          <a:bottom>
            <a:ln w="12700" cap="flat">
              <a:solidFill>
                <a:srgbClr val="A69E8A"/>
              </a:solidFill>
              <a:prstDash val="solid"/>
              <a:miter lim="400000"/>
            </a:ln>
          </a:bottom>
          <a:insideH>
            <a:ln w="12700" cap="flat">
              <a:solidFill>
                <a:srgbClr val="63341E"/>
              </a:solidFill>
              <a:prstDash val="solid"/>
              <a:miter lim="400000"/>
            </a:ln>
          </a:insideH>
          <a:insideV>
            <a:ln w="12700" cap="flat">
              <a:solidFill>
                <a:srgbClr val="63341E"/>
              </a:solidFill>
              <a:prstDash val="solid"/>
              <a:miter lim="400000"/>
            </a:ln>
          </a:insideV>
        </a:tcBdr>
        <a:fill>
          <a:solidFill>
            <a:srgbClr val="76695B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876552"/>
        </a:fontRef>
        <a:srgbClr val="876552"/>
      </a:tcTxStyle>
      <a:tcStyle>
        <a:tcBdr>
          <a:left>
            <a:ln w="12700" cap="flat">
              <a:solidFill>
                <a:srgbClr val="BCBDBC"/>
              </a:solidFill>
              <a:prstDash val="solid"/>
              <a:miter lim="400000"/>
            </a:ln>
          </a:left>
          <a:right>
            <a:ln w="12700" cap="flat">
              <a:solidFill>
                <a:srgbClr val="BCBDBC"/>
              </a:solidFill>
              <a:prstDash val="solid"/>
              <a:miter lim="400000"/>
            </a:ln>
          </a:right>
          <a:top>
            <a:ln w="12700" cap="flat">
              <a:solidFill>
                <a:srgbClr val="BCBDBC"/>
              </a:solidFill>
              <a:prstDash val="solid"/>
              <a:miter lim="400000"/>
            </a:ln>
          </a:top>
          <a:bottom>
            <a:ln w="12700" cap="flat">
              <a:solidFill>
                <a:srgbClr val="BCBDBC"/>
              </a:solidFill>
              <a:prstDash val="solid"/>
              <a:miter lim="400000"/>
            </a:ln>
          </a:bottom>
          <a:insideH>
            <a:ln w="12700" cap="flat">
              <a:solidFill>
                <a:srgbClr val="BCBDBC"/>
              </a:solidFill>
              <a:prstDash val="solid"/>
              <a:miter lim="400000"/>
            </a:ln>
          </a:insideH>
          <a:insideV>
            <a:ln w="12700" cap="flat">
              <a:solidFill>
                <a:srgbClr val="BCBDBC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ff" i="off">
        <a:fontRef idx="minor">
          <a:srgbClr val="4A2E15"/>
        </a:fontRef>
        <a:srgbClr val="4A2E15"/>
      </a:tcTxStyle>
      <a:tcStyle>
        <a:tcBdr>
          <a:left>
            <a:ln w="25400" cap="flat">
              <a:solidFill>
                <a:srgbClr val="62635A"/>
              </a:solidFill>
              <a:prstDash val="solid"/>
              <a:miter lim="400000"/>
            </a:ln>
          </a:left>
          <a:right>
            <a:ln w="25400" cap="flat">
              <a:solidFill>
                <a:srgbClr val="62635A"/>
              </a:solidFill>
              <a:prstDash val="solid"/>
              <a:miter lim="400000"/>
            </a:ln>
          </a:right>
          <a:top>
            <a:ln w="12700" cap="flat">
              <a:solidFill>
                <a:srgbClr val="757878"/>
              </a:solidFill>
              <a:prstDash val="solid"/>
              <a:miter lim="400000"/>
            </a:ln>
          </a:top>
          <a:bottom>
            <a:ln w="12700" cap="flat">
              <a:solidFill>
                <a:srgbClr val="757878"/>
              </a:solidFill>
              <a:prstDash val="solid"/>
              <a:miter lim="400000"/>
            </a:ln>
          </a:bottom>
          <a:insideH>
            <a:ln w="12700" cap="flat">
              <a:solidFill>
                <a:srgbClr val="757878"/>
              </a:solidFill>
              <a:prstDash val="solid"/>
              <a:miter lim="400000"/>
            </a:ln>
          </a:insideH>
          <a:insideV>
            <a:ln w="12700" cap="flat">
              <a:solidFill>
                <a:srgbClr val="BCBDBC"/>
              </a:solidFill>
              <a:prstDash val="solid"/>
              <a:miter lim="400000"/>
            </a:ln>
          </a:insideV>
        </a:tcBdr>
        <a:fill>
          <a:solidFill>
            <a:srgbClr val="E2DDD4"/>
          </a:solidFill>
        </a:fill>
      </a:tcStyle>
    </a:firstCol>
    <a:lastRow>
      <a:tcTxStyle b="off" i="off">
        <a:fontRef idx="minor">
          <a:srgbClr val="4A2E15"/>
        </a:fontRef>
        <a:srgbClr val="4A2E15"/>
      </a:tcTxStyle>
      <a:tcStyle>
        <a:tcBdr>
          <a:left>
            <a:ln w="12700" cap="flat">
              <a:solidFill>
                <a:srgbClr val="757878"/>
              </a:solidFill>
              <a:prstDash val="solid"/>
              <a:miter lim="400000"/>
            </a:ln>
          </a:left>
          <a:right>
            <a:ln w="12700" cap="flat">
              <a:solidFill>
                <a:srgbClr val="757878"/>
              </a:solidFill>
              <a:prstDash val="solid"/>
              <a:miter lim="400000"/>
            </a:ln>
          </a:right>
          <a:top>
            <a:ln w="25400" cap="flat">
              <a:solidFill>
                <a:srgbClr val="62635A"/>
              </a:solidFill>
              <a:prstDash val="solid"/>
              <a:miter lim="400000"/>
            </a:ln>
          </a:top>
          <a:bottom>
            <a:ln w="25400" cap="flat">
              <a:solidFill>
                <a:srgbClr val="62635A"/>
              </a:solidFill>
              <a:prstDash val="solid"/>
              <a:miter lim="400000"/>
            </a:ln>
          </a:bottom>
          <a:insideH>
            <a:ln w="12700" cap="flat">
              <a:solidFill>
                <a:srgbClr val="BCBDBC"/>
              </a:solidFill>
              <a:prstDash val="solid"/>
              <a:miter lim="400000"/>
            </a:ln>
          </a:insideH>
          <a:insideV>
            <a:ln w="12700" cap="flat">
              <a:solidFill>
                <a:srgbClr val="757878"/>
              </a:solidFill>
              <a:prstDash val="solid"/>
              <a:miter lim="400000"/>
            </a:ln>
          </a:insideV>
        </a:tcBdr>
        <a:fill>
          <a:solidFill>
            <a:srgbClr val="CAC8BB"/>
          </a:solidFill>
        </a:fill>
      </a:tcStyle>
    </a:lastRow>
    <a:firstRow>
      <a:tcTxStyle b="off" i="off">
        <a:fontRef idx="minor">
          <a:srgbClr val="4A2E15"/>
        </a:fontRef>
        <a:srgbClr val="4A2E15"/>
      </a:tcTxStyle>
      <a:tcStyle>
        <a:tcBdr>
          <a:left>
            <a:ln w="12700" cap="flat">
              <a:solidFill>
                <a:srgbClr val="757878"/>
              </a:solidFill>
              <a:prstDash val="solid"/>
              <a:miter lim="400000"/>
            </a:ln>
          </a:left>
          <a:right>
            <a:ln w="12700" cap="flat">
              <a:solidFill>
                <a:srgbClr val="757878"/>
              </a:solidFill>
              <a:prstDash val="solid"/>
              <a:miter lim="400000"/>
            </a:ln>
          </a:right>
          <a:top>
            <a:ln w="25400" cap="flat">
              <a:solidFill>
                <a:srgbClr val="62635A"/>
              </a:solidFill>
              <a:prstDash val="solid"/>
              <a:miter lim="400000"/>
            </a:ln>
          </a:top>
          <a:bottom>
            <a:ln w="25400" cap="flat">
              <a:solidFill>
                <a:srgbClr val="62635A"/>
              </a:solidFill>
              <a:prstDash val="solid"/>
              <a:miter lim="400000"/>
            </a:ln>
          </a:bottom>
          <a:insideH>
            <a:ln w="12700" cap="flat">
              <a:solidFill>
                <a:srgbClr val="BCBDBC"/>
              </a:solidFill>
              <a:prstDash val="solid"/>
              <a:miter lim="400000"/>
            </a:ln>
          </a:insideH>
          <a:insideV>
            <a:ln w="12700" cap="flat">
              <a:solidFill>
                <a:srgbClr val="757878"/>
              </a:solidFill>
              <a:prstDash val="solid"/>
              <a:miter lim="400000"/>
            </a:ln>
          </a:insideV>
        </a:tcBdr>
        <a:fill>
          <a:solidFill>
            <a:srgbClr val="CAC8BB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754E27"/>
        </a:fontRef>
        <a:srgbClr val="754E27"/>
      </a:tcTxStyle>
      <a:tcStyle>
        <a:tcBdr>
          <a:left>
            <a:ln w="12700" cap="flat">
              <a:solidFill>
                <a:srgbClr val="B5A9A5"/>
              </a:solidFill>
              <a:custDash>
                <a:ds d="100000" sp="200000"/>
              </a:custDash>
              <a:miter lim="400000"/>
            </a:ln>
          </a:left>
          <a:right>
            <a:ln w="12700" cap="flat">
              <a:solidFill>
                <a:srgbClr val="B5A9A5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solidFill>
                <a:srgbClr val="B5A9A5"/>
              </a:solidFill>
              <a:custDash>
                <a:ds d="100000" sp="200000"/>
              </a:custDash>
              <a:miter lim="400000"/>
            </a:ln>
          </a:top>
          <a:bottom>
            <a:ln w="12700" cap="flat">
              <a:solidFill>
                <a:srgbClr val="B5A9A5"/>
              </a:solidFill>
              <a:custDash>
                <a:ds d="100000" sp="200000"/>
              </a:custDash>
              <a:miter lim="400000"/>
            </a:ln>
          </a:bottom>
          <a:insideH>
            <a:ln w="12700" cap="flat">
              <a:solidFill>
                <a:srgbClr val="B5A9A5"/>
              </a:solidFill>
              <a:custDash>
                <a:ds d="100000" sp="200000"/>
              </a:custDash>
              <a:miter lim="400000"/>
            </a:ln>
          </a:insideH>
          <a:insideV>
            <a:ln w="12700" cap="flat">
              <a:solidFill>
                <a:srgbClr val="B5A9A5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754E27"/>
        </a:fontRef>
        <a:srgbClr val="754E2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876552"/>
              </a:solidFill>
              <a:prstDash val="solid"/>
              <a:miter lim="400000"/>
            </a:ln>
          </a:right>
          <a:top>
            <a:ln w="12700" cap="flat">
              <a:solidFill>
                <a:srgbClr val="B6B5B0"/>
              </a:solidFill>
              <a:prstDash val="solid"/>
              <a:miter lim="400000"/>
            </a:ln>
          </a:top>
          <a:bottom>
            <a:ln w="12700" cap="flat">
              <a:solidFill>
                <a:srgbClr val="B6B5B0"/>
              </a:solidFill>
              <a:prstDash val="solid"/>
              <a:miter lim="400000"/>
            </a:ln>
          </a:bottom>
          <a:insideH>
            <a:ln w="12700" cap="flat">
              <a:solidFill>
                <a:srgbClr val="B6B5B0"/>
              </a:solidFill>
              <a:prstDash val="solid"/>
              <a:miter lim="400000"/>
            </a:ln>
          </a:insideH>
          <a:insideV>
            <a:ln w="12700" cap="flat">
              <a:solidFill>
                <a:srgbClr val="B6B5B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754E27"/>
        </a:fontRef>
        <a:srgbClr val="754E27"/>
      </a:tcTxStyle>
      <a:tcStyle>
        <a:tcBdr>
          <a:left>
            <a:ln w="12700" cap="flat">
              <a:solidFill>
                <a:srgbClr val="B6B5B0"/>
              </a:solidFill>
              <a:prstDash val="solid"/>
              <a:miter lim="400000"/>
            </a:ln>
          </a:left>
          <a:right>
            <a:ln w="12700" cap="flat">
              <a:solidFill>
                <a:srgbClr val="B6B5B0"/>
              </a:solidFill>
              <a:prstDash val="solid"/>
              <a:miter lim="400000"/>
            </a:ln>
          </a:right>
          <a:top>
            <a:ln w="25400" cap="flat">
              <a:solidFill>
                <a:srgbClr val="8765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6B5B0"/>
              </a:solidFill>
              <a:prstDash val="solid"/>
              <a:miter lim="400000"/>
            </a:ln>
          </a:insideH>
          <a:insideV>
            <a:ln w="12700" cap="flat">
              <a:solidFill>
                <a:srgbClr val="B6B5B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754E27"/>
        </a:fontRef>
        <a:srgbClr val="754E27"/>
      </a:tcTxStyle>
      <a:tcStyle>
        <a:tcBdr>
          <a:left>
            <a:ln w="12700" cap="flat">
              <a:solidFill>
                <a:srgbClr val="B6B5B0"/>
              </a:solidFill>
              <a:prstDash val="solid"/>
              <a:miter lim="400000"/>
            </a:ln>
          </a:left>
          <a:right>
            <a:ln w="12700" cap="flat">
              <a:solidFill>
                <a:srgbClr val="B6B5B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876552"/>
              </a:solidFill>
              <a:prstDash val="solid"/>
              <a:miter lim="400000"/>
            </a:ln>
          </a:bottom>
          <a:insideH>
            <a:ln w="12700" cap="flat">
              <a:solidFill>
                <a:srgbClr val="B6B5B0"/>
              </a:solidFill>
              <a:prstDash val="solid"/>
              <a:miter lim="400000"/>
            </a:ln>
          </a:insideH>
          <a:insideV>
            <a:ln w="12700" cap="flat">
              <a:solidFill>
                <a:srgbClr val="B6B5B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23" name="Shape 2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ver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825500" y="7467600"/>
            <a:ext cx="11353800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825500" y="8597900"/>
            <a:ext cx="11353800" cy="6350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i="1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defRPr>
            </a:lvl1pPr>
            <a:lvl2pPr marL="0" indent="342900" algn="ctr">
              <a:lnSpc>
                <a:spcPct val="100000"/>
              </a:lnSpc>
              <a:spcBef>
                <a:spcPts val="0"/>
              </a:spcBef>
              <a:buSzTx/>
              <a:buNone/>
              <a:defRPr i="1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defRPr>
            </a:lvl2pPr>
            <a:lvl3pPr marL="0" indent="685800" algn="ctr">
              <a:lnSpc>
                <a:spcPct val="100000"/>
              </a:lnSpc>
              <a:spcBef>
                <a:spcPts val="0"/>
              </a:spcBef>
              <a:buSzTx/>
              <a:buNone/>
              <a:defRPr i="1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defRPr>
            </a:lvl3pPr>
            <a:lvl4pPr marL="0" indent="1028700" algn="ctr">
              <a:lnSpc>
                <a:spcPct val="100000"/>
              </a:lnSpc>
              <a:spcBef>
                <a:spcPts val="0"/>
              </a:spcBef>
              <a:buSzTx/>
              <a:buNone/>
              <a:defRPr i="1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defRPr>
            </a:lvl4pPr>
            <a:lvl5pPr marL="0" indent="1371600" algn="ctr">
              <a:lnSpc>
                <a:spcPct val="100000"/>
              </a:lnSpc>
              <a:spcBef>
                <a:spcPts val="0"/>
              </a:spcBef>
              <a:buSzTx/>
              <a:buNone/>
              <a:defRPr i="1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rPr>
              <a:t>Body Level One</a:t>
            </a:r>
            <a:endParaRPr i="1" sz="3600">
              <a:solidFill>
                <a:srgbClr val="FAD697"/>
              </a:solidFill>
              <a:effectLst>
                <a:outerShdw sx="100000" sy="100000" kx="0" ky="0" algn="b" rotWithShape="0" blurRad="25400" dist="23998" dir="16200000">
                  <a:srgbClr val="000000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rPr>
              <a:t>Body Level Two</a:t>
            </a:r>
            <a:endParaRPr i="1" sz="3600">
              <a:solidFill>
                <a:srgbClr val="FAD697"/>
              </a:solidFill>
              <a:effectLst>
                <a:outerShdw sx="100000" sy="100000" kx="0" ky="0" algn="b" rotWithShape="0" blurRad="25400" dist="23998" dir="16200000">
                  <a:srgbClr val="000000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rPr>
              <a:t>Body Level Three</a:t>
            </a:r>
            <a:endParaRPr i="1" sz="3600">
              <a:solidFill>
                <a:srgbClr val="FAD697"/>
              </a:solidFill>
              <a:effectLst>
                <a:outerShdw sx="100000" sy="100000" kx="0" ky="0" algn="b" rotWithShape="0" blurRad="25400" dist="23998" dir="16200000">
                  <a:srgbClr val="000000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rPr>
              <a:t>Body Level Four</a:t>
            </a:r>
            <a:endParaRPr i="1" sz="3600">
              <a:solidFill>
                <a:srgbClr val="FAD697"/>
              </a:solidFill>
              <a:effectLst>
                <a:outerShdw sx="100000" sy="100000" kx="0" ky="0" algn="b" rotWithShape="0" blurRad="25400" dist="23998" dir="16200000">
                  <a:srgbClr val="000000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2857500"/>
            <a:ext cx="10464800" cy="2286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5130800"/>
            <a:ext cx="10464800" cy="12700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i="1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defRPr>
            </a:lvl1pPr>
            <a:lvl2pPr marL="0" indent="342900" algn="ctr">
              <a:lnSpc>
                <a:spcPct val="100000"/>
              </a:lnSpc>
              <a:spcBef>
                <a:spcPts val="0"/>
              </a:spcBef>
              <a:buSzTx/>
              <a:buNone/>
              <a:defRPr i="1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defRPr>
            </a:lvl2pPr>
            <a:lvl3pPr marL="0" indent="685800" algn="ctr">
              <a:lnSpc>
                <a:spcPct val="100000"/>
              </a:lnSpc>
              <a:spcBef>
                <a:spcPts val="0"/>
              </a:spcBef>
              <a:buSzTx/>
              <a:buNone/>
              <a:defRPr i="1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defRPr>
            </a:lvl3pPr>
            <a:lvl4pPr marL="0" indent="1028700" algn="ctr">
              <a:lnSpc>
                <a:spcPct val="100000"/>
              </a:lnSpc>
              <a:spcBef>
                <a:spcPts val="0"/>
              </a:spcBef>
              <a:buSzTx/>
              <a:buNone/>
              <a:defRPr i="1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defRPr>
            </a:lvl4pPr>
            <a:lvl5pPr marL="0" indent="1371600" algn="ctr">
              <a:lnSpc>
                <a:spcPct val="100000"/>
              </a:lnSpc>
              <a:spcBef>
                <a:spcPts val="0"/>
              </a:spcBef>
              <a:buSzTx/>
              <a:buNone/>
              <a:defRPr i="1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rPr>
              <a:t>Body Level One</a:t>
            </a:r>
            <a:endParaRPr i="1" sz="3600">
              <a:solidFill>
                <a:srgbClr val="FAD697"/>
              </a:solidFill>
              <a:effectLst>
                <a:outerShdw sx="100000" sy="100000" kx="0" ky="0" algn="b" rotWithShape="0" blurRad="25400" dist="23998" dir="16200000">
                  <a:srgbClr val="000000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rPr>
              <a:t>Body Level Two</a:t>
            </a:r>
            <a:endParaRPr i="1" sz="3600">
              <a:solidFill>
                <a:srgbClr val="FAD697"/>
              </a:solidFill>
              <a:effectLst>
                <a:outerShdw sx="100000" sy="100000" kx="0" ky="0" algn="b" rotWithShape="0" blurRad="25400" dist="23998" dir="16200000">
                  <a:srgbClr val="000000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rPr>
              <a:t>Body Level Three</a:t>
            </a:r>
            <a:endParaRPr i="1" sz="3600">
              <a:solidFill>
                <a:srgbClr val="FAD697"/>
              </a:solidFill>
              <a:effectLst>
                <a:outerShdw sx="100000" sy="100000" kx="0" ky="0" algn="b" rotWithShape="0" blurRad="25400" dist="23998" dir="16200000">
                  <a:srgbClr val="000000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rPr>
              <a:t>Body Level Four</a:t>
            </a:r>
            <a:endParaRPr i="1" sz="3600">
              <a:solidFill>
                <a:srgbClr val="FAD697"/>
              </a:solidFill>
              <a:effectLst>
                <a:outerShdw sx="100000" sy="100000" kx="0" ky="0" algn="b" rotWithShape="0" blurRad="25400" dist="23998" dir="16200000">
                  <a:srgbClr val="000000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DD5400"/>
                </a:solidFill>
              </a:rPr>
              <a:t>Title Text</a:t>
            </a:r>
          </a:p>
        </p:txBody>
      </p:sp>
      <p:sp>
        <p:nvSpPr>
          <p:cNvPr id="12" name="Shape 1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One</a:t>
            </a:r>
            <a:endParaRPr sz="3600">
              <a:solidFill>
                <a:srgbClr val="876552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Two</a:t>
            </a:r>
            <a:endParaRPr sz="3600">
              <a:solidFill>
                <a:srgbClr val="876552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Three</a:t>
            </a:r>
            <a:endParaRPr sz="3600">
              <a:solidFill>
                <a:srgbClr val="876552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Four</a:t>
            </a:r>
            <a:endParaRPr sz="3600">
              <a:solidFill>
                <a:srgbClr val="876552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DD5400"/>
                </a:solidFill>
              </a:rPr>
              <a:t>Title Text</a:t>
            </a:r>
          </a:p>
        </p:txBody>
      </p:sp>
      <p:sp>
        <p:nvSpPr>
          <p:cNvPr id="15" name="Shape 15"/>
          <p:cNvSpPr/>
          <p:nvPr>
            <p:ph type="body" idx="1"/>
          </p:nvPr>
        </p:nvSpPr>
        <p:spPr>
          <a:xfrm>
            <a:off x="825500" y="2768600"/>
            <a:ext cx="5905500" cy="5715000"/>
          </a:xfrm>
          <a:prstGeom prst="rect">
            <a:avLst/>
          </a:prstGeom>
        </p:spPr>
        <p:txBody>
          <a:bodyPr/>
          <a:lstStyle>
            <a:lvl1pPr marL="317500" indent="-317500" defTabSz="457200">
              <a:spcBef>
                <a:spcPts val="2400"/>
              </a:spcBef>
              <a:defRPr sz="3000"/>
            </a:lvl1pPr>
            <a:lvl2pPr marL="698500" indent="-317500" defTabSz="457200">
              <a:spcBef>
                <a:spcPts val="2400"/>
              </a:spcBef>
              <a:defRPr sz="3000"/>
            </a:lvl2pPr>
            <a:lvl3pPr marL="1079500" indent="-317500" defTabSz="457200">
              <a:spcBef>
                <a:spcPts val="2400"/>
              </a:spcBef>
              <a:defRPr sz="3000"/>
            </a:lvl3pPr>
            <a:lvl4pPr marL="1460500" indent="-317500" defTabSz="457200">
              <a:spcBef>
                <a:spcPts val="2400"/>
              </a:spcBef>
              <a:defRPr sz="3000"/>
            </a:lvl4pPr>
            <a:lvl5pPr marL="1841500" indent="-317500" defTabSz="457200">
              <a:spcBef>
                <a:spcPts val="2400"/>
              </a:spcBef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876552"/>
                </a:solidFill>
              </a:rPr>
              <a:t>Body Level One</a:t>
            </a:r>
            <a:endParaRPr sz="3000">
              <a:solidFill>
                <a:srgbClr val="876552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876552"/>
                </a:solidFill>
              </a:rPr>
              <a:t>Body Level Two</a:t>
            </a:r>
            <a:endParaRPr sz="3000">
              <a:solidFill>
                <a:srgbClr val="876552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876552"/>
                </a:solidFill>
              </a:rPr>
              <a:t>Body Level Three</a:t>
            </a:r>
            <a:endParaRPr sz="3000">
              <a:solidFill>
                <a:srgbClr val="876552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876552"/>
                </a:solidFill>
              </a:rPr>
              <a:t>Body Level Four</a:t>
            </a:r>
            <a:endParaRPr sz="3000">
              <a:solidFill>
                <a:srgbClr val="876552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876552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DD5400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body" idx="1"/>
          </p:nvPr>
        </p:nvSpPr>
        <p:spPr>
          <a:xfrm>
            <a:off x="825500" y="1320800"/>
            <a:ext cx="11353800" cy="711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One</a:t>
            </a:r>
            <a:endParaRPr sz="3600">
              <a:solidFill>
                <a:srgbClr val="876552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Two</a:t>
            </a:r>
            <a:endParaRPr sz="3600">
              <a:solidFill>
                <a:srgbClr val="876552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Three</a:t>
            </a:r>
            <a:endParaRPr sz="3600">
              <a:solidFill>
                <a:srgbClr val="876552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Four</a:t>
            </a:r>
            <a:endParaRPr sz="3600">
              <a:solidFill>
                <a:srgbClr val="876552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825500" y="635000"/>
            <a:ext cx="11353800" cy="152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DD5400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825500" y="2413000"/>
            <a:ext cx="11353800" cy="670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One</a:t>
            </a:r>
            <a:endParaRPr sz="3600">
              <a:solidFill>
                <a:srgbClr val="876552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Two</a:t>
            </a:r>
            <a:endParaRPr sz="3600">
              <a:solidFill>
                <a:srgbClr val="876552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Three</a:t>
            </a:r>
            <a:endParaRPr sz="3600">
              <a:solidFill>
                <a:srgbClr val="876552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Four</a:t>
            </a:r>
            <a:endParaRPr sz="3600">
              <a:solidFill>
                <a:srgbClr val="876552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</p:sldLayoutIdLst>
  <p:transition spd="med" advClick="1"/>
  <p:txStyles>
    <p:titleStyle>
      <a:lvl1pPr algn="ctr" defTabSz="584200">
        <a:defRPr sz="7200">
          <a:solidFill>
            <a:srgbClr val="DD5400"/>
          </a:solidFill>
          <a:latin typeface="+mn-lt"/>
          <a:ea typeface="+mn-ea"/>
          <a:cs typeface="+mn-cs"/>
          <a:sym typeface="Georgia"/>
        </a:defRPr>
      </a:lvl1pPr>
      <a:lvl2pPr indent="342900" algn="ctr" defTabSz="584200">
        <a:defRPr sz="7200">
          <a:solidFill>
            <a:srgbClr val="DD5400"/>
          </a:solidFill>
          <a:latin typeface="+mn-lt"/>
          <a:ea typeface="+mn-ea"/>
          <a:cs typeface="+mn-cs"/>
          <a:sym typeface="Georgia"/>
        </a:defRPr>
      </a:lvl2pPr>
      <a:lvl3pPr indent="685800" algn="ctr" defTabSz="584200">
        <a:defRPr sz="7200">
          <a:solidFill>
            <a:srgbClr val="DD5400"/>
          </a:solidFill>
          <a:latin typeface="+mn-lt"/>
          <a:ea typeface="+mn-ea"/>
          <a:cs typeface="+mn-cs"/>
          <a:sym typeface="Georgia"/>
        </a:defRPr>
      </a:lvl3pPr>
      <a:lvl4pPr indent="1028700" algn="ctr" defTabSz="584200">
        <a:defRPr sz="7200">
          <a:solidFill>
            <a:srgbClr val="DD5400"/>
          </a:solidFill>
          <a:latin typeface="+mn-lt"/>
          <a:ea typeface="+mn-ea"/>
          <a:cs typeface="+mn-cs"/>
          <a:sym typeface="Georgia"/>
        </a:defRPr>
      </a:lvl4pPr>
      <a:lvl5pPr indent="1371600" algn="ctr" defTabSz="584200">
        <a:defRPr sz="7200">
          <a:solidFill>
            <a:srgbClr val="DD5400"/>
          </a:solidFill>
          <a:latin typeface="+mn-lt"/>
          <a:ea typeface="+mn-ea"/>
          <a:cs typeface="+mn-cs"/>
          <a:sym typeface="Georgia"/>
        </a:defRPr>
      </a:lvl5pPr>
      <a:lvl6pPr indent="1714500" algn="ctr" defTabSz="584200">
        <a:defRPr sz="7200">
          <a:solidFill>
            <a:srgbClr val="DD5400"/>
          </a:solidFill>
          <a:latin typeface="+mn-lt"/>
          <a:ea typeface="+mn-ea"/>
          <a:cs typeface="+mn-cs"/>
          <a:sym typeface="Georgia"/>
        </a:defRPr>
      </a:lvl6pPr>
      <a:lvl7pPr indent="2057400" algn="ctr" defTabSz="584200">
        <a:defRPr sz="7200">
          <a:solidFill>
            <a:srgbClr val="DD5400"/>
          </a:solidFill>
          <a:latin typeface="+mn-lt"/>
          <a:ea typeface="+mn-ea"/>
          <a:cs typeface="+mn-cs"/>
          <a:sym typeface="Georgia"/>
        </a:defRPr>
      </a:lvl7pPr>
      <a:lvl8pPr indent="2400300" algn="ctr" defTabSz="584200">
        <a:defRPr sz="7200">
          <a:solidFill>
            <a:srgbClr val="DD5400"/>
          </a:solidFill>
          <a:latin typeface="+mn-lt"/>
          <a:ea typeface="+mn-ea"/>
          <a:cs typeface="+mn-cs"/>
          <a:sym typeface="Georgia"/>
        </a:defRPr>
      </a:lvl8pPr>
      <a:lvl9pPr indent="2743200" algn="ctr" defTabSz="584200">
        <a:defRPr sz="7200">
          <a:solidFill>
            <a:srgbClr val="DD5400"/>
          </a:solidFill>
          <a:latin typeface="+mn-lt"/>
          <a:ea typeface="+mn-ea"/>
          <a:cs typeface="+mn-cs"/>
          <a:sym typeface="Georgia"/>
        </a:defRPr>
      </a:lvl9pPr>
    </p:titleStyle>
    <p:bodyStyle>
      <a:lvl1pPr marL="381000" indent="-381000" defTabSz="584200">
        <a:lnSpc>
          <a:spcPct val="110000"/>
        </a:lnSpc>
        <a:spcBef>
          <a:spcPts val="4200"/>
        </a:spcBef>
        <a:buSzPct val="150000"/>
        <a:buChar char="•"/>
        <a:defRPr sz="3600">
          <a:solidFill>
            <a:srgbClr val="876552"/>
          </a:solidFill>
          <a:latin typeface="+mn-lt"/>
          <a:ea typeface="+mn-ea"/>
          <a:cs typeface="+mn-cs"/>
          <a:sym typeface="Georgia"/>
        </a:defRPr>
      </a:lvl1pPr>
      <a:lvl2pPr marL="762000" indent="-381000" defTabSz="584200">
        <a:lnSpc>
          <a:spcPct val="110000"/>
        </a:lnSpc>
        <a:spcBef>
          <a:spcPts val="4200"/>
        </a:spcBef>
        <a:buSzPct val="150000"/>
        <a:buChar char="•"/>
        <a:defRPr sz="3600">
          <a:solidFill>
            <a:srgbClr val="876552"/>
          </a:solidFill>
          <a:latin typeface="+mn-lt"/>
          <a:ea typeface="+mn-ea"/>
          <a:cs typeface="+mn-cs"/>
          <a:sym typeface="Georgia"/>
        </a:defRPr>
      </a:lvl2pPr>
      <a:lvl3pPr marL="1143000" indent="-381000" defTabSz="584200">
        <a:lnSpc>
          <a:spcPct val="110000"/>
        </a:lnSpc>
        <a:spcBef>
          <a:spcPts val="4200"/>
        </a:spcBef>
        <a:buSzPct val="150000"/>
        <a:buChar char="•"/>
        <a:defRPr sz="3600">
          <a:solidFill>
            <a:srgbClr val="876552"/>
          </a:solidFill>
          <a:latin typeface="+mn-lt"/>
          <a:ea typeface="+mn-ea"/>
          <a:cs typeface="+mn-cs"/>
          <a:sym typeface="Georgia"/>
        </a:defRPr>
      </a:lvl3pPr>
      <a:lvl4pPr marL="1524000" indent="-381000" defTabSz="584200">
        <a:lnSpc>
          <a:spcPct val="110000"/>
        </a:lnSpc>
        <a:spcBef>
          <a:spcPts val="4200"/>
        </a:spcBef>
        <a:buSzPct val="150000"/>
        <a:buChar char="•"/>
        <a:defRPr sz="3600">
          <a:solidFill>
            <a:srgbClr val="876552"/>
          </a:solidFill>
          <a:latin typeface="+mn-lt"/>
          <a:ea typeface="+mn-ea"/>
          <a:cs typeface="+mn-cs"/>
          <a:sym typeface="Georgia"/>
        </a:defRPr>
      </a:lvl4pPr>
      <a:lvl5pPr marL="1905000" indent="-381000" defTabSz="584200">
        <a:lnSpc>
          <a:spcPct val="110000"/>
        </a:lnSpc>
        <a:spcBef>
          <a:spcPts val="4200"/>
        </a:spcBef>
        <a:buSzPct val="150000"/>
        <a:buChar char="•"/>
        <a:defRPr sz="3600">
          <a:solidFill>
            <a:srgbClr val="876552"/>
          </a:solidFill>
          <a:latin typeface="+mn-lt"/>
          <a:ea typeface="+mn-ea"/>
          <a:cs typeface="+mn-cs"/>
          <a:sym typeface="Georgia"/>
        </a:defRPr>
      </a:lvl5pPr>
      <a:lvl6pPr marL="2286000" indent="-381000" defTabSz="584200">
        <a:lnSpc>
          <a:spcPct val="110000"/>
        </a:lnSpc>
        <a:spcBef>
          <a:spcPts val="4200"/>
        </a:spcBef>
        <a:buSzPct val="150000"/>
        <a:buChar char="•"/>
        <a:defRPr sz="3600">
          <a:solidFill>
            <a:srgbClr val="876552"/>
          </a:solidFill>
          <a:latin typeface="+mn-lt"/>
          <a:ea typeface="+mn-ea"/>
          <a:cs typeface="+mn-cs"/>
          <a:sym typeface="Georgia"/>
        </a:defRPr>
      </a:lvl6pPr>
      <a:lvl7pPr marL="2667000" indent="-381000" defTabSz="584200">
        <a:lnSpc>
          <a:spcPct val="110000"/>
        </a:lnSpc>
        <a:spcBef>
          <a:spcPts val="4200"/>
        </a:spcBef>
        <a:buSzPct val="150000"/>
        <a:buChar char="•"/>
        <a:defRPr sz="3600">
          <a:solidFill>
            <a:srgbClr val="876552"/>
          </a:solidFill>
          <a:latin typeface="+mn-lt"/>
          <a:ea typeface="+mn-ea"/>
          <a:cs typeface="+mn-cs"/>
          <a:sym typeface="Georgia"/>
        </a:defRPr>
      </a:lvl7pPr>
      <a:lvl8pPr marL="3048000" indent="-381000" defTabSz="584200">
        <a:lnSpc>
          <a:spcPct val="110000"/>
        </a:lnSpc>
        <a:spcBef>
          <a:spcPts val="4200"/>
        </a:spcBef>
        <a:buSzPct val="150000"/>
        <a:buChar char="•"/>
        <a:defRPr sz="3600">
          <a:solidFill>
            <a:srgbClr val="876552"/>
          </a:solidFill>
          <a:latin typeface="+mn-lt"/>
          <a:ea typeface="+mn-ea"/>
          <a:cs typeface="+mn-cs"/>
          <a:sym typeface="Georgia"/>
        </a:defRPr>
      </a:lvl8pPr>
      <a:lvl9pPr marL="3429000" indent="-381000" defTabSz="584200">
        <a:lnSpc>
          <a:spcPct val="110000"/>
        </a:lnSpc>
        <a:spcBef>
          <a:spcPts val="4200"/>
        </a:spcBef>
        <a:buSzPct val="150000"/>
        <a:buChar char="•"/>
        <a:defRPr sz="3600">
          <a:solidFill>
            <a:srgbClr val="876552"/>
          </a:solidFill>
          <a:latin typeface="+mn-lt"/>
          <a:ea typeface="+mn-ea"/>
          <a:cs typeface="+mn-cs"/>
          <a:sym typeface="Georgia"/>
        </a:defRPr>
      </a:lvl9pPr>
    </p:bodyStyle>
    <p:otherStyle>
      <a:lvl1pPr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Georgia"/>
        </a:defRPr>
      </a:lvl1pPr>
      <a:lvl2pPr indent="3429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Georgia"/>
        </a:defRPr>
      </a:lvl2pPr>
      <a:lvl3pPr indent="6858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Georgia"/>
        </a:defRPr>
      </a:lvl3pPr>
      <a:lvl4pPr indent="10287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Georgia"/>
        </a:defRPr>
      </a:lvl4pPr>
      <a:lvl5pPr indent="13716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Georgia"/>
        </a:defRPr>
      </a:lvl5pPr>
      <a:lvl6pPr indent="17145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Georgia"/>
        </a:defRPr>
      </a:lvl6pPr>
      <a:lvl7pPr indent="20574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Georgia"/>
        </a:defRPr>
      </a:lvl7pPr>
      <a:lvl8pPr indent="24003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Georgia"/>
        </a:defRPr>
      </a:lvl8pPr>
      <a:lvl9pPr indent="27432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Georgia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4.png"/><Relationship Id="rId4" Type="http://schemas.openxmlformats.org/officeDocument/2006/relationships/image" Target="../media/image3.jpeg"/><Relationship Id="rId5" Type="http://schemas.openxmlformats.org/officeDocument/2006/relationships/image" Target="../media/image5.png"/><Relationship Id="rId6" Type="http://schemas.openxmlformats.org/officeDocument/2006/relationships/image" Target="../media/image4.jpeg"/><Relationship Id="rId7" Type="http://schemas.openxmlformats.org/officeDocument/2006/relationships/image" Target="../media/image6.png"/><Relationship Id="rId8" Type="http://schemas.openxmlformats.org/officeDocument/2006/relationships/image" Target="../media/image5.jpeg"/><Relationship Id="rId9" Type="http://schemas.openxmlformats.org/officeDocument/2006/relationships/image" Target="../media/image7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Relationship Id="rId3" Type="http://schemas.openxmlformats.org/officeDocument/2006/relationships/image" Target="../media/image8.png"/><Relationship Id="rId4" Type="http://schemas.openxmlformats.org/officeDocument/2006/relationships/image" Target="../media/image7.jpeg"/><Relationship Id="rId5" Type="http://schemas.openxmlformats.org/officeDocument/2006/relationships/image" Target="../media/image9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Relationship Id="rId3" Type="http://schemas.openxmlformats.org/officeDocument/2006/relationships/image" Target="../media/image10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jpeg"/><Relationship Id="rId3" Type="http://schemas.openxmlformats.org/officeDocument/2006/relationships/image" Target="../media/image1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Relationship Id="rId3" Type="http://schemas.openxmlformats.org/officeDocument/2006/relationships/image" Target="../media/image12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Relationship Id="rId3" Type="http://schemas.openxmlformats.org/officeDocument/2006/relationships/image" Target="../media/image13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Relationship Id="rId3" Type="http://schemas.openxmlformats.org/officeDocument/2006/relationships/image" Target="../media/image14.png"/><Relationship Id="rId4" Type="http://schemas.openxmlformats.org/officeDocument/2006/relationships/image" Target="../media/image12.jpeg"/><Relationship Id="rId5" Type="http://schemas.openxmlformats.org/officeDocument/2006/relationships/image" Target="../media/image15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16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jpeg"/><Relationship Id="rId3" Type="http://schemas.openxmlformats.org/officeDocument/2006/relationships/image" Target="../media/image17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jpeg"/><Relationship Id="rId3" Type="http://schemas.openxmlformats.org/officeDocument/2006/relationships/image" Target="../media/image18.png"/><Relationship Id="rId4" Type="http://schemas.openxmlformats.org/officeDocument/2006/relationships/image" Target="../media/image15.jpeg"/><Relationship Id="rId5" Type="http://schemas.openxmlformats.org/officeDocument/2006/relationships/image" Target="../media/image19.png"/><Relationship Id="rId6" Type="http://schemas.openxmlformats.org/officeDocument/2006/relationships/image" Target="../media/image16.jpeg"/><Relationship Id="rId7" Type="http://schemas.openxmlformats.org/officeDocument/2006/relationships/image" Target="../media/image20.png"/><Relationship Id="rId8" Type="http://schemas.openxmlformats.org/officeDocument/2006/relationships/image" Target="../media/image17.jpeg"/><Relationship Id="rId9" Type="http://schemas.openxmlformats.org/officeDocument/2006/relationships/image" Target="../media/image21.png"/><Relationship Id="rId10" Type="http://schemas.openxmlformats.org/officeDocument/2006/relationships/image" Target="../media/image18.jpeg"/><Relationship Id="rId11" Type="http://schemas.openxmlformats.org/officeDocument/2006/relationships/image" Target="../media/image22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title"/>
          </p:nvPr>
        </p:nvSpPr>
        <p:spPr>
          <a:xfrm>
            <a:off x="825500" y="5842153"/>
            <a:ext cx="11353801" cy="1615073"/>
          </a:xfrm>
          <a:prstGeom prst="rect">
            <a:avLst/>
          </a:prstGeom>
        </p:spPr>
        <p:txBody>
          <a:bodyPr/>
          <a:lstStyle>
            <a:lvl1pPr>
              <a:defRPr sz="9200"/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9200">
                <a:solidFill>
                  <a:srgbClr val="FAD697"/>
                </a:solidFill>
                <a:effectLst>
                  <a:outerShdw sx="100000" sy="100000" kx="0" ky="0" algn="b" rotWithShape="0" blurRad="25400" dist="23998" dir="16200000">
                    <a:srgbClr val="000000"/>
                  </a:outerShdw>
                </a:effectLst>
              </a:rPr>
              <a:t>Citizens in Space</a:t>
            </a:r>
          </a:p>
        </p:txBody>
      </p:sp>
      <p:pic>
        <p:nvPicPr>
          <p:cNvPr id="26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05692" y="1124528"/>
            <a:ext cx="4593416" cy="4593416"/>
          </a:xfrm>
          <a:prstGeom prst="rect">
            <a:avLst/>
          </a:prstGeom>
          <a:ln w="254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title"/>
          </p:nvPr>
        </p:nvSpPr>
        <p:spPr>
          <a:xfrm>
            <a:off x="1121194" y="2187463"/>
            <a:ext cx="10762412" cy="4692041"/>
          </a:xfrm>
          <a:prstGeom prst="rect">
            <a:avLst/>
          </a:prstGeom>
        </p:spPr>
        <p:txBody>
          <a:bodyPr/>
          <a:lstStyle/>
          <a:p>
            <a:pPr lvl="0" defTabSz="321310">
              <a:defRPr sz="1800">
                <a:solidFill>
                  <a:srgbClr val="000000"/>
                </a:solidFill>
                <a:effectLst/>
              </a:defRPr>
            </a:pPr>
            <a:r>
              <a:rPr sz="5940">
                <a:solidFill>
                  <a:srgbClr val="FAD697"/>
                </a:solidFill>
                <a:effectLst>
                  <a:outerShdw sx="100000" sy="100000" kx="0" ky="0" algn="b" rotWithShape="0" blurRad="13970" dist="13199" dir="16200000">
                    <a:srgbClr val="000000"/>
                  </a:outerShdw>
                </a:effectLst>
              </a:rPr>
              <a:t>Testing Interplanetary</a:t>
            </a:r>
            <a:endParaRPr sz="5940">
              <a:solidFill>
                <a:srgbClr val="FAD697"/>
              </a:solidFill>
              <a:effectLst>
                <a:outerShdw sx="100000" sy="100000" kx="0" ky="0" algn="b" rotWithShape="0" blurRad="13970" dist="13199" dir="16200000">
                  <a:srgbClr val="000000"/>
                </a:outerShdw>
              </a:effectLst>
            </a:endParaRPr>
          </a:p>
          <a:p>
            <a:pPr lvl="0" defTabSz="321310">
              <a:defRPr sz="1800">
                <a:solidFill>
                  <a:srgbClr val="000000"/>
                </a:solidFill>
                <a:effectLst/>
              </a:defRPr>
            </a:pPr>
            <a:r>
              <a:rPr sz="5940">
                <a:solidFill>
                  <a:srgbClr val="FAD697"/>
                </a:solidFill>
                <a:effectLst>
                  <a:outerShdw sx="100000" sy="100000" kx="0" ky="0" algn="b" rotWithShape="0" blurRad="13970" dist="13199" dir="16200000">
                    <a:srgbClr val="000000"/>
                  </a:outerShdw>
                </a:effectLst>
              </a:rPr>
              <a:t>CubeSat Payloads </a:t>
            </a:r>
            <a:endParaRPr sz="5940">
              <a:solidFill>
                <a:srgbClr val="FAD697"/>
              </a:solidFill>
              <a:effectLst>
                <a:outerShdw sx="100000" sy="100000" kx="0" ky="0" algn="b" rotWithShape="0" blurRad="13970" dist="13199" dir="16200000">
                  <a:srgbClr val="000000"/>
                </a:outerShdw>
              </a:effectLst>
            </a:endParaRPr>
          </a:p>
          <a:p>
            <a:pPr lvl="0" defTabSz="321310">
              <a:defRPr sz="1800">
                <a:solidFill>
                  <a:srgbClr val="000000"/>
                </a:solidFill>
                <a:effectLst/>
              </a:defRPr>
            </a:pPr>
            <a:r>
              <a:rPr sz="5940">
                <a:solidFill>
                  <a:srgbClr val="FAD697"/>
                </a:solidFill>
                <a:effectLst>
                  <a:outerShdw sx="100000" sy="100000" kx="0" ky="0" algn="b" rotWithShape="0" blurRad="13970" dist="13199" dir="16200000">
                    <a:srgbClr val="000000"/>
                  </a:outerShdw>
                </a:effectLst>
              </a:rPr>
              <a:t>Using </a:t>
            </a:r>
            <a:endParaRPr sz="5940">
              <a:solidFill>
                <a:srgbClr val="FAD697"/>
              </a:solidFill>
              <a:effectLst>
                <a:outerShdw sx="100000" sy="100000" kx="0" ky="0" algn="b" rotWithShape="0" blurRad="13970" dist="13199" dir="16200000">
                  <a:srgbClr val="000000"/>
                </a:outerShdw>
              </a:effectLst>
            </a:endParaRPr>
          </a:p>
          <a:p>
            <a:pPr lvl="0" defTabSz="321310">
              <a:defRPr sz="1800">
                <a:solidFill>
                  <a:srgbClr val="000000"/>
                </a:solidFill>
                <a:effectLst/>
              </a:defRPr>
            </a:pPr>
            <a:r>
              <a:rPr sz="5940">
                <a:solidFill>
                  <a:srgbClr val="FAD697"/>
                </a:solidFill>
                <a:effectLst>
                  <a:outerShdw sx="100000" sy="100000" kx="0" ky="0" algn="b" rotWithShape="0" blurRad="13970" dist="13199" dir="16200000">
                    <a:srgbClr val="000000"/>
                  </a:outerShdw>
                </a:effectLst>
              </a:rPr>
              <a:t> Reusable Suborbital Spacecraft</a:t>
            </a:r>
            <a:endParaRPr sz="5940">
              <a:solidFill>
                <a:srgbClr val="FAD697"/>
              </a:solidFill>
              <a:effectLst>
                <a:outerShdw sx="100000" sy="100000" kx="0" ky="0" algn="b" rotWithShape="0" blurRad="13970" dist="13199" dir="16200000">
                  <a:srgbClr val="000000"/>
                </a:outerShdw>
              </a:effectLst>
            </a:endParaRPr>
          </a:p>
          <a:p>
            <a:pPr lvl="0" defTabSz="321310">
              <a:defRPr sz="1800">
                <a:solidFill>
                  <a:srgbClr val="000000"/>
                </a:solidFill>
                <a:effectLst/>
              </a:defRPr>
            </a:pPr>
            <a:r>
              <a:rPr sz="5940">
                <a:solidFill>
                  <a:srgbClr val="FAD697"/>
                </a:solidFill>
                <a:effectLst>
                  <a:outerShdw sx="100000" sy="100000" kx="0" ky="0" algn="b" rotWithShape="0" blurRad="13970" dist="13199" dir="16200000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defTabSz="397256">
              <a:defRPr sz="1800">
                <a:solidFill>
                  <a:srgbClr val="000000"/>
                </a:solidFill>
              </a:defRPr>
            </a:pPr>
            <a:r>
              <a:rPr sz="4896">
                <a:solidFill>
                  <a:srgbClr val="DD5400"/>
                </a:solidFill>
              </a:rPr>
              <a:t>Reusable Suborbital Spacecraft:</a:t>
            </a:r>
            <a:endParaRPr sz="4896">
              <a:solidFill>
                <a:srgbClr val="DD5400"/>
              </a:solidFill>
            </a:endParaRPr>
          </a:p>
          <a:p>
            <a:pPr lvl="0" defTabSz="397256">
              <a:defRPr sz="1800">
                <a:solidFill>
                  <a:srgbClr val="000000"/>
                </a:solidFill>
              </a:defRPr>
            </a:pPr>
            <a:r>
              <a:rPr sz="4896">
                <a:solidFill>
                  <a:srgbClr val="DD5400"/>
                </a:solidFill>
              </a:rPr>
              <a:t>A New Paradigm </a:t>
            </a:r>
          </a:p>
        </p:txBody>
      </p:sp>
      <p:sp>
        <p:nvSpPr>
          <p:cNvPr id="31" name="Shape 3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04800" indent="-304800" defTabSz="467359">
              <a:spcBef>
                <a:spcPts val="3300"/>
              </a:spcBef>
              <a:defRPr sz="1800">
                <a:solidFill>
                  <a:srgbClr val="000000"/>
                </a:solidFill>
              </a:defRPr>
            </a:pPr>
            <a:r>
              <a:rPr sz="2880">
                <a:solidFill>
                  <a:srgbClr val="876552"/>
                </a:solidFill>
              </a:rPr>
              <a:t>Cheap, frequent access to space</a:t>
            </a:r>
            <a:endParaRPr sz="2880">
              <a:solidFill>
                <a:srgbClr val="876552"/>
              </a:solidFill>
            </a:endParaRPr>
          </a:p>
          <a:p>
            <a:pPr lvl="0" marL="304800" indent="-304800" defTabSz="467359">
              <a:spcBef>
                <a:spcPts val="3300"/>
              </a:spcBef>
              <a:defRPr sz="1800">
                <a:solidFill>
                  <a:srgbClr val="000000"/>
                </a:solidFill>
              </a:defRPr>
            </a:pPr>
            <a:r>
              <a:rPr sz="2880">
                <a:solidFill>
                  <a:srgbClr val="876552"/>
                </a:solidFill>
              </a:rPr>
              <a:t>Aircraft-like" operations</a:t>
            </a:r>
            <a:endParaRPr sz="2880">
              <a:solidFill>
                <a:srgbClr val="876552"/>
              </a:solidFill>
            </a:endParaRPr>
          </a:p>
          <a:p>
            <a:pPr lvl="0" marL="304800" indent="-304800" defTabSz="467359">
              <a:spcBef>
                <a:spcPts val="3300"/>
              </a:spcBef>
              <a:defRPr sz="1800">
                <a:solidFill>
                  <a:srgbClr val="000000"/>
                </a:solidFill>
              </a:defRPr>
            </a:pPr>
            <a:r>
              <a:rPr sz="2880">
                <a:solidFill>
                  <a:srgbClr val="876552"/>
                </a:solidFill>
              </a:rPr>
              <a:t>Reusability -&gt; affordability </a:t>
            </a:r>
            <a:endParaRPr sz="2880">
              <a:solidFill>
                <a:srgbClr val="876552"/>
              </a:solidFill>
            </a:endParaRPr>
          </a:p>
          <a:p>
            <a:pPr lvl="1" marL="609600" indent="-304800" defTabSz="467359">
              <a:spcBef>
                <a:spcPts val="3300"/>
              </a:spcBef>
              <a:defRPr sz="1800">
                <a:solidFill>
                  <a:srgbClr val="000000"/>
                </a:solidFill>
              </a:defRPr>
            </a:pPr>
            <a:r>
              <a:rPr sz="2880">
                <a:solidFill>
                  <a:srgbClr val="876552"/>
                </a:solidFill>
              </a:rPr>
              <a:t>Reliability</a:t>
            </a:r>
            <a:endParaRPr sz="2880">
              <a:solidFill>
                <a:srgbClr val="876552"/>
              </a:solidFill>
            </a:endParaRPr>
          </a:p>
          <a:p>
            <a:pPr lvl="1" marL="609600" indent="-304800" defTabSz="467359">
              <a:spcBef>
                <a:spcPts val="3300"/>
              </a:spcBef>
              <a:defRPr sz="1800">
                <a:solidFill>
                  <a:srgbClr val="000000"/>
                </a:solidFill>
              </a:defRPr>
            </a:pPr>
            <a:r>
              <a:rPr sz="2880">
                <a:solidFill>
                  <a:srgbClr val="876552"/>
                </a:solidFill>
              </a:rPr>
              <a:t>Maintainability</a:t>
            </a:r>
            <a:endParaRPr sz="2880">
              <a:solidFill>
                <a:srgbClr val="876552"/>
              </a:solidFill>
            </a:endParaRPr>
          </a:p>
          <a:p>
            <a:pPr lvl="1" marL="609600" indent="-304800" defTabSz="467359">
              <a:spcBef>
                <a:spcPts val="3300"/>
              </a:spcBef>
              <a:defRPr sz="1800">
                <a:solidFill>
                  <a:srgbClr val="000000"/>
                </a:solidFill>
              </a:defRPr>
            </a:pPr>
            <a:r>
              <a:rPr sz="2880">
                <a:solidFill>
                  <a:srgbClr val="876552"/>
                </a:solidFill>
              </a:rPr>
              <a:t>"Save"-ability (intact abort)</a:t>
            </a:r>
            <a:endParaRPr sz="2880">
              <a:solidFill>
                <a:srgbClr val="876552"/>
              </a:solidFill>
            </a:endParaRPr>
          </a:p>
          <a:p>
            <a:pPr lvl="1" marL="609600" indent="-304800" defTabSz="467359">
              <a:spcBef>
                <a:spcPts val="3300"/>
              </a:spcBef>
              <a:defRPr sz="1800">
                <a:solidFill>
                  <a:srgbClr val="000000"/>
                </a:solidFill>
              </a:defRPr>
            </a:pPr>
            <a:r>
              <a:rPr sz="2880">
                <a:solidFill>
                  <a:srgbClr val="876552"/>
                </a:solidFill>
              </a:rPr>
              <a:t>Operability (ready response, rapid turn times)</a:t>
            </a:r>
            <a:endParaRPr sz="2880">
              <a:solidFill>
                <a:srgbClr val="876552"/>
              </a:solidFill>
            </a:endParaRPr>
          </a:p>
          <a:p>
            <a:pPr lvl="1" marL="609600" indent="-304800" defTabSz="467359">
              <a:spcBef>
                <a:spcPts val="3300"/>
              </a:spcBef>
              <a:defRPr sz="1800">
                <a:solidFill>
                  <a:srgbClr val="000000"/>
                </a:solidFill>
              </a:defRPr>
            </a:pPr>
            <a:r>
              <a:rPr sz="2880">
                <a:solidFill>
                  <a:srgbClr val="876552"/>
                </a:solidFill>
              </a:rPr>
              <a:t>Flexibility (many possible payloads)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5"/>
          <p:cNvGrpSpPr/>
          <p:nvPr/>
        </p:nvGrpSpPr>
        <p:grpSpPr>
          <a:xfrm>
            <a:off x="1404491" y="2254606"/>
            <a:ext cx="4709418" cy="2960143"/>
            <a:chOff x="-165099" y="-114300"/>
            <a:chExt cx="4709416" cy="2960141"/>
          </a:xfrm>
        </p:grpSpPr>
        <p:pic>
          <p:nvPicPr>
            <p:cNvPr id="34" name="8AE8A4B4-8DC8-40F5-AF50-7BCC04DD413D-L0-001.jpeg"/>
            <p:cNvPicPr/>
            <p:nvPr/>
          </p:nvPicPr>
          <p:blipFill>
            <a:blip r:embed="rId2">
              <a:extLst/>
            </a:blip>
            <a:srcRect l="1286" t="0" r="1286" b="0"/>
            <a:stretch>
              <a:fillRect/>
            </a:stretch>
          </p:blipFill>
          <p:spPr>
            <a:xfrm>
              <a:off x="0" y="0"/>
              <a:ext cx="4379217" cy="252834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3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5100" y="-114301"/>
              <a:ext cx="4709417" cy="2960143"/>
            </a:xfrm>
            <a:prstGeom prst="rect">
              <a:avLst/>
            </a:prstGeom>
            <a:effectLst/>
          </p:spPr>
        </p:pic>
      </p:grpSp>
      <p:sp>
        <p:nvSpPr>
          <p:cNvPr id="36" name="Shape 3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DD5400"/>
                </a:solidFill>
              </a:rPr>
              <a:t>Commercial Competition</a:t>
            </a:r>
          </a:p>
        </p:txBody>
      </p:sp>
      <p:sp>
        <p:nvSpPr>
          <p:cNvPr id="37" name="Shape 37"/>
          <p:cNvSpPr/>
          <p:nvPr>
            <p:ph type="body" idx="1"/>
          </p:nvPr>
        </p:nvSpPr>
        <p:spPr>
          <a:xfrm>
            <a:off x="1869889" y="4955902"/>
            <a:ext cx="3804022" cy="834394"/>
          </a:xfrm>
          <a:prstGeom prst="rect">
            <a:avLst/>
          </a:prstGeom>
        </p:spPr>
        <p:txBody>
          <a:bodyPr/>
          <a:lstStyle>
            <a:lvl1pPr marL="0" indent="0" algn="ctr" defTabSz="584200">
              <a:buSzTx/>
              <a:buNone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876552"/>
                </a:solidFill>
              </a:rPr>
              <a:t>Virgin Galactic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7088181" y="2163206"/>
            <a:ext cx="5026038" cy="3142943"/>
            <a:chOff x="-165100" y="-114300"/>
            <a:chExt cx="5026037" cy="3142941"/>
          </a:xfrm>
        </p:grpSpPr>
        <p:pic>
          <p:nvPicPr>
            <p:cNvPr id="39" name="B7682CA8-5E20-4E48-A44B-7B187ECF97AF-L0-001.jpeg"/>
            <p:cNvPicPr/>
            <p:nvPr/>
          </p:nvPicPr>
          <p:blipFill>
            <a:blip r:embed="rId4">
              <a:extLst/>
            </a:blip>
            <a:srcRect l="0" t="14095" r="0" b="14095"/>
            <a:stretch>
              <a:fillRect/>
            </a:stretch>
          </p:blipFill>
          <p:spPr>
            <a:xfrm>
              <a:off x="0" y="0"/>
              <a:ext cx="4695838" cy="271114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" name="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65100" y="-114300"/>
              <a:ext cx="5026037" cy="3142942"/>
            </a:xfrm>
            <a:prstGeom prst="rect">
              <a:avLst/>
            </a:prstGeom>
            <a:effectLst/>
          </p:spPr>
        </p:pic>
      </p:grpSp>
      <p:sp>
        <p:nvSpPr>
          <p:cNvPr id="41" name="Shape 41"/>
          <p:cNvSpPr/>
          <p:nvPr/>
        </p:nvSpPr>
        <p:spPr>
          <a:xfrm>
            <a:off x="7699188" y="4955902"/>
            <a:ext cx="3804023" cy="834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lnSpc>
                <a:spcPct val="110000"/>
              </a:lnSpc>
              <a:spcBef>
                <a:spcPts val="2400"/>
              </a:spcBef>
              <a:defRPr sz="3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876552"/>
                </a:solidFill>
              </a:rPr>
              <a:t>XCOR Aerospace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1846940" y="5846312"/>
            <a:ext cx="3092976" cy="2890671"/>
            <a:chOff x="-165100" y="-114300"/>
            <a:chExt cx="3092974" cy="2890669"/>
          </a:xfrm>
        </p:grpSpPr>
        <p:pic>
          <p:nvPicPr>
            <p:cNvPr id="43" name="BC99F5F3-BA99-4059-8449-12500B44A809-L0-001.jpeg"/>
            <p:cNvPicPr/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2762775" cy="245887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2" name=""/>
            <p:cNvPicPr/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165100" y="-114300"/>
              <a:ext cx="3092975" cy="2890670"/>
            </a:xfrm>
            <a:prstGeom prst="rect">
              <a:avLst/>
            </a:prstGeom>
            <a:effectLst/>
          </p:spPr>
        </p:pic>
      </p:grpSp>
      <p:sp>
        <p:nvSpPr>
          <p:cNvPr id="45" name="Shape 45"/>
          <p:cNvSpPr/>
          <p:nvPr/>
        </p:nvSpPr>
        <p:spPr>
          <a:xfrm>
            <a:off x="2378766" y="8405050"/>
            <a:ext cx="3804023" cy="834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l">
              <a:lnSpc>
                <a:spcPct val="110000"/>
              </a:lnSpc>
              <a:spcBef>
                <a:spcPts val="2400"/>
              </a:spcBef>
              <a:defRPr sz="3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876552"/>
                </a:solidFill>
              </a:rPr>
              <a:t>Blue Origin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5318948" y="5846312"/>
            <a:ext cx="3092976" cy="2890671"/>
            <a:chOff x="-165099" y="-114300"/>
            <a:chExt cx="3092974" cy="2890669"/>
          </a:xfrm>
        </p:grpSpPr>
        <p:pic>
          <p:nvPicPr>
            <p:cNvPr id="47" name="902E86C4-E55B-42F6-A1FE-AA6E73954715-L0-001.jpeg"/>
            <p:cNvPicPr/>
            <p:nvPr/>
          </p:nvPicPr>
          <p:blipFill>
            <a:blip r:embed="rId8">
              <a:extLst/>
            </a:blip>
            <a:srcRect l="14334" t="0" r="14334" b="0"/>
            <a:stretch>
              <a:fillRect/>
            </a:stretch>
          </p:blipFill>
          <p:spPr>
            <a:xfrm>
              <a:off x="0" y="0"/>
              <a:ext cx="2762775" cy="245887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"/>
            <p:cNvPicPr/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-165100" y="-114300"/>
              <a:ext cx="3092975" cy="2890670"/>
            </a:xfrm>
            <a:prstGeom prst="rect">
              <a:avLst/>
            </a:prstGeom>
            <a:effectLst/>
          </p:spPr>
        </p:pic>
      </p:grpSp>
      <p:sp>
        <p:nvSpPr>
          <p:cNvPr id="49" name="Shape 49"/>
          <p:cNvSpPr/>
          <p:nvPr/>
        </p:nvSpPr>
        <p:spPr>
          <a:xfrm>
            <a:off x="5587777" y="8405050"/>
            <a:ext cx="3804022" cy="834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l">
              <a:lnSpc>
                <a:spcPct val="110000"/>
              </a:lnSpc>
              <a:spcBef>
                <a:spcPts val="2400"/>
              </a:spcBef>
              <a:defRPr sz="3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876552"/>
                </a:solidFill>
              </a:rPr>
              <a:t>Masten Space</a:t>
            </a:r>
          </a:p>
        </p:txBody>
      </p:sp>
      <p:sp>
        <p:nvSpPr>
          <p:cNvPr id="50" name="Shape 50"/>
          <p:cNvSpPr/>
          <p:nvPr/>
        </p:nvSpPr>
        <p:spPr>
          <a:xfrm>
            <a:off x="8549643" y="8405050"/>
            <a:ext cx="3804022" cy="834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lnSpc>
                <a:spcPct val="110000"/>
              </a:lnSpc>
              <a:spcBef>
                <a:spcPts val="2400"/>
              </a:spcBef>
              <a:defRPr sz="3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876552"/>
                </a:solidFill>
              </a:rPr>
              <a:t>Exos Aerospace</a:t>
            </a:r>
          </a:p>
        </p:txBody>
      </p:sp>
      <p:sp>
        <p:nvSpPr>
          <p:cNvPr id="51" name="Shape 51"/>
          <p:cNvSpPr/>
          <p:nvPr/>
        </p:nvSpPr>
        <p:spPr>
          <a:xfrm>
            <a:off x="9274918" y="5920937"/>
            <a:ext cx="2353471" cy="2353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lnSpc>
                <a:spcPct val="110000"/>
              </a:lnSpc>
              <a:spcBef>
                <a:spcPts val="4200"/>
              </a:spcBef>
              <a:defRPr sz="9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600">
                <a:solidFill>
                  <a:srgbClr val="876552"/>
                </a:solidFill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5"/>
          <p:cNvGrpSpPr/>
          <p:nvPr/>
        </p:nvGrpSpPr>
        <p:grpSpPr>
          <a:xfrm>
            <a:off x="431727" y="5035975"/>
            <a:ext cx="5918750" cy="4453191"/>
            <a:chOff x="-165100" y="-114300"/>
            <a:chExt cx="5918749" cy="4453189"/>
          </a:xfrm>
        </p:grpSpPr>
        <p:pic>
          <p:nvPicPr>
            <p:cNvPr id="54" name="79F23F43-BEF8-456E-9AAA-2AABD9AF7EB6-L0-001.jpe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588550" cy="40213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3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5100" y="-114300"/>
              <a:ext cx="5918750" cy="4453190"/>
            </a:xfrm>
            <a:prstGeom prst="rect">
              <a:avLst/>
            </a:prstGeom>
            <a:effectLst/>
          </p:spPr>
        </p:pic>
      </p:grpSp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97256">
              <a:defRPr sz="489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96">
                <a:solidFill>
                  <a:srgbClr val="DD5400"/>
                </a:solidFill>
              </a:rPr>
              <a:t>DARPA Experimental Spaceplane (XS-1)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6410917" y="1864828"/>
            <a:ext cx="6174647" cy="4637328"/>
            <a:chOff x="-165100" y="-114300"/>
            <a:chExt cx="6174645" cy="4637327"/>
          </a:xfrm>
        </p:grpSpPr>
        <p:pic>
          <p:nvPicPr>
            <p:cNvPr id="58" name="F0FFC5A9-5B1E-466D-8D38-ADE37E6B9D7E-L0-001.jpeg"/>
            <p:cNvPicPr/>
            <p:nvPr/>
          </p:nvPicPr>
          <p:blipFill>
            <a:blip r:embed="rId4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5844446" cy="420552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7" name="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65100" y="-114300"/>
              <a:ext cx="6174646" cy="463732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title"/>
          </p:nvPr>
        </p:nvSpPr>
        <p:spPr>
          <a:xfrm>
            <a:off x="825500" y="178156"/>
            <a:ext cx="11353800" cy="1524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DD5400"/>
                </a:solidFill>
              </a:rPr>
              <a:t>XCOR Lynx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825500" y="7169522"/>
            <a:ext cx="9727754" cy="2060256"/>
          </a:xfrm>
          <a:prstGeom prst="rect">
            <a:avLst/>
          </a:prstGeom>
        </p:spPr>
        <p:txBody>
          <a:bodyPr/>
          <a:lstStyle/>
          <a:p>
            <a:pPr lvl="0" marL="311150" indent="-311150" defTabSz="448055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940">
                <a:solidFill>
                  <a:srgbClr val="876552"/>
                </a:solidFill>
              </a:rPr>
              <a:t>Low Cost (~$100K / flight)</a:t>
            </a:r>
            <a:endParaRPr sz="2940">
              <a:solidFill>
                <a:srgbClr val="876552"/>
              </a:solidFill>
            </a:endParaRPr>
          </a:p>
          <a:p>
            <a:pPr lvl="0" marL="311150" indent="-311150" defTabSz="448055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940">
                <a:solidFill>
                  <a:srgbClr val="876552"/>
                </a:solidFill>
              </a:rPr>
              <a:t>Rapid Turn-around / High Flight Rate (4x per day)</a:t>
            </a:r>
            <a:endParaRPr sz="2940">
              <a:solidFill>
                <a:srgbClr val="876552"/>
              </a:solidFill>
            </a:endParaRPr>
          </a:p>
          <a:p>
            <a:pPr lvl="0" marL="311150" indent="-311150" defTabSz="448055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940">
                <a:solidFill>
                  <a:srgbClr val="876552"/>
                </a:solidFill>
              </a:rPr>
              <a:t>1 pilot, 1 payload operator / spaceflight participant</a:t>
            </a:r>
          </a:p>
        </p:txBody>
      </p:sp>
      <p:grpSp>
        <p:nvGrpSpPr>
          <p:cNvPr id="65" name="Group 65"/>
          <p:cNvGrpSpPr/>
          <p:nvPr/>
        </p:nvGrpSpPr>
        <p:grpSpPr>
          <a:xfrm>
            <a:off x="1422242" y="1574800"/>
            <a:ext cx="9787229" cy="5640554"/>
            <a:chOff x="-165100" y="-114300"/>
            <a:chExt cx="9787227" cy="5640553"/>
          </a:xfrm>
        </p:grpSpPr>
        <p:pic>
          <p:nvPicPr>
            <p:cNvPr id="64" name="LynxTelescope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9457028" cy="520875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3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5100" y="-114300"/>
              <a:ext cx="9787228" cy="564055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696061" y="452262"/>
            <a:ext cx="11239591" cy="1097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560831">
              <a:defRPr sz="6911">
                <a:solidFill>
                  <a:srgbClr val="DD54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911">
                <a:solidFill>
                  <a:srgbClr val="DD5400"/>
                </a:solidFill>
              </a:rPr>
              <a:t>Lynx Flight Profile</a:t>
            </a:r>
          </a:p>
        </p:txBody>
      </p:sp>
      <p:sp>
        <p:nvSpPr>
          <p:cNvPr id="68" name="Shape 68"/>
          <p:cNvSpPr/>
          <p:nvPr>
            <p:ph type="body" idx="4294967295"/>
          </p:nvPr>
        </p:nvSpPr>
        <p:spPr>
          <a:xfrm>
            <a:off x="825500" y="2768600"/>
            <a:ext cx="5905501" cy="5715000"/>
          </a:xfrm>
          <a:prstGeom prst="line">
            <a:avLst/>
          </a:prstGeom>
        </p:spPr>
        <p:txBody>
          <a:bodyPr/>
          <a:lstStyle/>
          <a:p>
            <a:pPr lvl="0" marL="127000" indent="-127000" defTabSz="182880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876552"/>
                </a:solidFill>
              </a:rPr>
              <a:t>Fully Reusable</a:t>
            </a:r>
            <a:endParaRPr sz="1200">
              <a:solidFill>
                <a:srgbClr val="876552"/>
              </a:solidFill>
            </a:endParaRPr>
          </a:p>
          <a:p>
            <a:pPr lvl="0" marL="127000" indent="-127000" defTabSz="182880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876552"/>
                </a:solidFill>
              </a:rPr>
              <a:t>Low Cost (~$100K / flight)</a:t>
            </a:r>
          </a:p>
        </p:txBody>
      </p:sp>
      <p:grpSp>
        <p:nvGrpSpPr>
          <p:cNvPr id="71" name="Group 71"/>
          <p:cNvGrpSpPr/>
          <p:nvPr/>
        </p:nvGrpSpPr>
        <p:grpSpPr>
          <a:xfrm>
            <a:off x="2012301" y="1903077"/>
            <a:ext cx="8980198" cy="7113923"/>
            <a:chOff x="-165100" y="-114300"/>
            <a:chExt cx="8980196" cy="7113922"/>
          </a:xfrm>
        </p:grpSpPr>
        <p:pic>
          <p:nvPicPr>
            <p:cNvPr id="70" name="lynx_Mk-II-flight-profile_v09_800x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649997" cy="668212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9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5100" y="-114300"/>
              <a:ext cx="8980197" cy="711392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type="title"/>
          </p:nvPr>
        </p:nvSpPr>
        <p:spPr>
          <a:xfrm>
            <a:off x="825500" y="419100"/>
            <a:ext cx="11353800" cy="1524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DD5400"/>
                </a:solidFill>
              </a:rPr>
              <a:t>Lynx Spacecraft Status</a:t>
            </a:r>
          </a:p>
        </p:txBody>
      </p:sp>
      <p:sp>
        <p:nvSpPr>
          <p:cNvPr id="74" name="Shape 74"/>
          <p:cNvSpPr/>
          <p:nvPr>
            <p:ph type="body" idx="1"/>
          </p:nvPr>
        </p:nvSpPr>
        <p:spPr>
          <a:xfrm>
            <a:off x="6301787" y="2382543"/>
            <a:ext cx="5905501" cy="3319166"/>
          </a:xfrm>
          <a:prstGeom prst="rect">
            <a:avLst/>
          </a:prstGeom>
        </p:spPr>
        <p:txBody>
          <a:bodyPr/>
          <a:lstStyle/>
          <a:p>
            <a:pPr lvl="0" marL="269875" indent="-269875" defTabSz="388620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550">
                <a:solidFill>
                  <a:srgbClr val="876552"/>
                </a:solidFill>
              </a:rPr>
              <a:t>Mark 1 (prototype) now under construction</a:t>
            </a:r>
            <a:endParaRPr sz="2550">
              <a:solidFill>
                <a:srgbClr val="876552"/>
              </a:solidFill>
            </a:endParaRPr>
          </a:p>
          <a:p>
            <a:pPr lvl="0" marL="269875" indent="-269875" defTabSz="388620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550">
                <a:solidFill>
                  <a:srgbClr val="876552"/>
                </a:solidFill>
              </a:rPr>
              <a:t>First flight – 2015</a:t>
            </a:r>
            <a:endParaRPr sz="2550">
              <a:solidFill>
                <a:srgbClr val="876552"/>
              </a:solidFill>
            </a:endParaRPr>
          </a:p>
          <a:p>
            <a:pPr lvl="0" marL="269875" indent="-269875" defTabSz="388620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550">
                <a:solidFill>
                  <a:srgbClr val="876552"/>
                </a:solidFill>
              </a:rPr>
              <a:t>12-18 month flight test program</a:t>
            </a:r>
            <a:endParaRPr sz="2550">
              <a:solidFill>
                <a:srgbClr val="876552"/>
              </a:solidFill>
            </a:endParaRPr>
          </a:p>
          <a:p>
            <a:pPr lvl="0" marL="269875" indent="-269875" defTabSz="388620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550">
                <a:solidFill>
                  <a:srgbClr val="876552"/>
                </a:solidFill>
              </a:rPr>
              <a:t>The time to start building payloads is now</a:t>
            </a:r>
          </a:p>
        </p:txBody>
      </p:sp>
      <p:grpSp>
        <p:nvGrpSpPr>
          <p:cNvPr id="77" name="Group 77"/>
          <p:cNvGrpSpPr/>
          <p:nvPr/>
        </p:nvGrpSpPr>
        <p:grpSpPr>
          <a:xfrm>
            <a:off x="821554" y="2159431"/>
            <a:ext cx="4884692" cy="7263538"/>
            <a:chOff x="-165100" y="-114300"/>
            <a:chExt cx="4884691" cy="7263537"/>
          </a:xfrm>
        </p:grpSpPr>
        <p:pic>
          <p:nvPicPr>
            <p:cNvPr id="76" name="14-10-28_assembly-with-truss-4299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4554492" cy="683173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5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5100" y="-114300"/>
              <a:ext cx="4884692" cy="726353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DD5400"/>
                </a:solidFill>
              </a:rPr>
              <a:t>In-Cockpit Payloads</a:t>
            </a:r>
          </a:p>
        </p:txBody>
      </p:sp>
      <p:sp>
        <p:nvSpPr>
          <p:cNvPr id="80" name="Shape 80"/>
          <p:cNvSpPr/>
          <p:nvPr>
            <p:ph type="body" idx="1"/>
          </p:nvPr>
        </p:nvSpPr>
        <p:spPr>
          <a:xfrm>
            <a:off x="6536038" y="2433581"/>
            <a:ext cx="5905501" cy="3415557"/>
          </a:xfrm>
          <a:prstGeom prst="rect">
            <a:avLst/>
          </a:prstGeom>
        </p:spPr>
        <p:txBody>
          <a:bodyPr/>
          <a:lstStyle/>
          <a:p>
            <a:pPr lvl="0" marL="314325" indent="-314325" defTabSz="452627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970">
                <a:solidFill>
                  <a:srgbClr val="876552"/>
                </a:solidFill>
              </a:rPr>
              <a:t>Pressurized environment</a:t>
            </a:r>
            <a:endParaRPr sz="2970">
              <a:solidFill>
                <a:srgbClr val="876552"/>
              </a:solidFill>
            </a:endParaRPr>
          </a:p>
          <a:p>
            <a:pPr lvl="0" marL="314325" indent="-314325" defTabSz="452627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970">
                <a:solidFill>
                  <a:srgbClr val="876552"/>
                </a:solidFill>
              </a:rPr>
              <a:t>Short-duration microgravity, radiation</a:t>
            </a:r>
            <a:endParaRPr sz="2970">
              <a:solidFill>
                <a:srgbClr val="876552"/>
              </a:solidFill>
            </a:endParaRPr>
          </a:p>
          <a:p>
            <a:pPr lvl="0" marL="314325" indent="-314325" defTabSz="452627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970">
                <a:solidFill>
                  <a:srgbClr val="876552"/>
                </a:solidFill>
              </a:rPr>
              <a:t>Low cost (~$3,000/U)</a:t>
            </a:r>
            <a:endParaRPr sz="2970">
              <a:solidFill>
                <a:srgbClr val="876552"/>
              </a:solidFill>
            </a:endParaRPr>
          </a:p>
          <a:p>
            <a:pPr lvl="0" marL="314325" indent="-314325" defTabSz="452627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970">
                <a:solidFill>
                  <a:srgbClr val="876552"/>
                </a:solidFill>
              </a:rPr>
              <a:t>Repeatable</a:t>
            </a:r>
          </a:p>
        </p:txBody>
      </p:sp>
      <p:grpSp>
        <p:nvGrpSpPr>
          <p:cNvPr id="83" name="Group 83"/>
          <p:cNvGrpSpPr/>
          <p:nvPr/>
        </p:nvGrpSpPr>
        <p:grpSpPr>
          <a:xfrm>
            <a:off x="699378" y="2411230"/>
            <a:ext cx="5598097" cy="3946239"/>
            <a:chOff x="-165100" y="-114300"/>
            <a:chExt cx="5598095" cy="3946238"/>
          </a:xfrm>
        </p:grpSpPr>
        <p:pic>
          <p:nvPicPr>
            <p:cNvPr id="82" name="11-12-21_lynx_cockpit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267896" cy="351443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1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5100" y="-114300"/>
              <a:ext cx="5598096" cy="394623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xfrm>
            <a:off x="825500" y="355600"/>
            <a:ext cx="11353800" cy="1524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DD5400"/>
                </a:solidFill>
              </a:rPr>
              <a:t>Lynx Cub Payload Carrier</a:t>
            </a:r>
          </a:p>
        </p:txBody>
      </p:sp>
      <p:grpSp>
        <p:nvGrpSpPr>
          <p:cNvPr id="88" name="Group 88"/>
          <p:cNvGrpSpPr/>
          <p:nvPr/>
        </p:nvGrpSpPr>
        <p:grpSpPr>
          <a:xfrm>
            <a:off x="4569625" y="1986254"/>
            <a:ext cx="8105141" cy="5618795"/>
            <a:chOff x="-165100" y="-114300"/>
            <a:chExt cx="8105139" cy="5618793"/>
          </a:xfrm>
        </p:grpSpPr>
        <p:pic>
          <p:nvPicPr>
            <p:cNvPr id="87" name="11-12-21_lynx_cockpit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7774940" cy="518699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6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5100" y="-114300"/>
              <a:ext cx="8105140" cy="5618794"/>
            </a:xfrm>
            <a:prstGeom prst="rect">
              <a:avLst/>
            </a:prstGeom>
            <a:effectLst/>
          </p:spPr>
        </p:pic>
      </p:grpSp>
      <p:grpSp>
        <p:nvGrpSpPr>
          <p:cNvPr id="91" name="Group 91"/>
          <p:cNvGrpSpPr/>
          <p:nvPr/>
        </p:nvGrpSpPr>
        <p:grpSpPr>
          <a:xfrm>
            <a:off x="366348" y="4640229"/>
            <a:ext cx="4575306" cy="4754603"/>
            <a:chOff x="-165100" y="-114300"/>
            <a:chExt cx="4575305" cy="4754602"/>
          </a:xfrm>
        </p:grpSpPr>
        <p:pic>
          <p:nvPicPr>
            <p:cNvPr id="90" name="CubCarrier-narrow.jp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4245106" cy="432280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9" name="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65100" y="-114300"/>
              <a:ext cx="4575306" cy="475460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title"/>
          </p:nvPr>
        </p:nvSpPr>
        <p:spPr>
          <a:xfrm>
            <a:off x="825500" y="355600"/>
            <a:ext cx="11353800" cy="1524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DD5400"/>
                </a:solidFill>
              </a:rPr>
              <a:t>Lynx Cub Payload Carrier</a:t>
            </a:r>
          </a:p>
        </p:txBody>
      </p:sp>
      <p:grpSp>
        <p:nvGrpSpPr>
          <p:cNvPr id="96" name="Group 96"/>
          <p:cNvGrpSpPr/>
          <p:nvPr/>
        </p:nvGrpSpPr>
        <p:grpSpPr>
          <a:xfrm>
            <a:off x="455248" y="2163729"/>
            <a:ext cx="5404403" cy="5598875"/>
            <a:chOff x="-165100" y="-114300"/>
            <a:chExt cx="5404402" cy="5598874"/>
          </a:xfrm>
        </p:grpSpPr>
        <p:pic>
          <p:nvPicPr>
            <p:cNvPr id="95" name="CubCarrier-narrow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074203" cy="516707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4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5100" y="-114300"/>
              <a:ext cx="5404403" cy="5598875"/>
            </a:xfrm>
            <a:prstGeom prst="rect">
              <a:avLst/>
            </a:prstGeom>
            <a:effectLst/>
          </p:spPr>
        </p:pic>
      </p:grpSp>
      <p:sp>
        <p:nvSpPr>
          <p:cNvPr id="97" name="Shape 97"/>
          <p:cNvSpPr/>
          <p:nvPr>
            <p:ph type="body" idx="1"/>
          </p:nvPr>
        </p:nvSpPr>
        <p:spPr>
          <a:xfrm>
            <a:off x="6290319" y="2253067"/>
            <a:ext cx="6088362" cy="6027964"/>
          </a:xfrm>
          <a:prstGeom prst="rect">
            <a:avLst/>
          </a:prstGeom>
        </p:spPr>
        <p:txBody>
          <a:bodyPr/>
          <a:lstStyle/>
          <a:p>
            <a:pPr lvl="0" marL="194309" indent="-194309" defTabSz="297941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1836">
                <a:solidFill>
                  <a:srgbClr val="876552"/>
                </a:solidFill>
              </a:rPr>
              <a:t>Accommodates 1U, 2U, 3U payloads</a:t>
            </a:r>
            <a:endParaRPr sz="1836">
              <a:solidFill>
                <a:srgbClr val="876552"/>
              </a:solidFill>
            </a:endParaRPr>
          </a:p>
          <a:p>
            <a:pPr lvl="1" marL="388619" indent="-194309" defTabSz="297941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1836">
                <a:solidFill>
                  <a:srgbClr val="876552"/>
                </a:solidFill>
              </a:rPr>
              <a:t>Up to 15U total</a:t>
            </a:r>
            <a:endParaRPr sz="1836">
              <a:solidFill>
                <a:srgbClr val="876552"/>
              </a:solidFill>
            </a:endParaRPr>
          </a:p>
          <a:p>
            <a:pPr lvl="1" marL="388619" indent="-194309" defTabSz="297941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1836">
                <a:solidFill>
                  <a:srgbClr val="876552"/>
                </a:solidFill>
              </a:rPr>
              <a:t>1 unit = 10 cm or 4”, 1 kg max </a:t>
            </a:r>
            <a:endParaRPr sz="1836">
              <a:solidFill>
                <a:srgbClr val="876552"/>
              </a:solidFill>
            </a:endParaRPr>
          </a:p>
          <a:p>
            <a:pPr lvl="0" marL="194309" indent="-194309" defTabSz="297941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1836">
                <a:solidFill>
                  <a:srgbClr val="876552"/>
                </a:solidFill>
              </a:rPr>
              <a:t>5V or 12V electrical power </a:t>
            </a:r>
            <a:endParaRPr sz="1836">
              <a:solidFill>
                <a:srgbClr val="876552"/>
              </a:solidFill>
            </a:endParaRPr>
          </a:p>
          <a:p>
            <a:pPr lvl="1" marL="388619" indent="-194309" defTabSz="297941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1836">
                <a:solidFill>
                  <a:srgbClr val="876552"/>
                </a:solidFill>
              </a:rPr>
              <a:t>Configurable prior to flight</a:t>
            </a:r>
            <a:endParaRPr sz="1836">
              <a:solidFill>
                <a:srgbClr val="876552"/>
              </a:solidFill>
            </a:endParaRPr>
          </a:p>
          <a:p>
            <a:pPr lvl="1" marL="388619" indent="-194309" defTabSz="297941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1836">
                <a:solidFill>
                  <a:srgbClr val="876552"/>
                </a:solidFill>
              </a:rPr>
              <a:t>2.1mm center-positive barrel connector</a:t>
            </a:r>
            <a:endParaRPr sz="1836">
              <a:solidFill>
                <a:srgbClr val="876552"/>
              </a:solidFill>
            </a:endParaRPr>
          </a:p>
          <a:p>
            <a:pPr lvl="0" marL="194309" indent="-194309" defTabSz="297941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1836">
                <a:solidFill>
                  <a:srgbClr val="876552"/>
                </a:solidFill>
              </a:rPr>
              <a:t>140W maximum electrical power</a:t>
            </a:r>
            <a:endParaRPr sz="1836">
              <a:solidFill>
                <a:srgbClr val="876552"/>
              </a:solidFill>
            </a:endParaRPr>
          </a:p>
          <a:p>
            <a:pPr lvl="0" marL="194309" indent="-194309" defTabSz="297941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1836">
                <a:solidFill>
                  <a:srgbClr val="876552"/>
                </a:solidFill>
              </a:rPr>
              <a:t>200W maximum thermal</a:t>
            </a:r>
            <a:endParaRPr sz="1836">
              <a:solidFill>
                <a:srgbClr val="876552"/>
              </a:solidFill>
            </a:endParaRPr>
          </a:p>
          <a:p>
            <a:pPr lvl="0" marL="194309" indent="-194309" defTabSz="297941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1836">
                <a:solidFill>
                  <a:srgbClr val="876552"/>
                </a:solidFill>
              </a:rPr>
              <a:t>Double containment (soft cover not shown)</a:t>
            </a:r>
            <a:endParaRPr sz="1836">
              <a:solidFill>
                <a:srgbClr val="876552"/>
              </a:solidFill>
            </a:endParaRPr>
          </a:p>
          <a:p>
            <a:pPr lvl="0" marL="194309" indent="-194309" defTabSz="297941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1836">
                <a:solidFill>
                  <a:srgbClr val="876552"/>
                </a:solidFill>
              </a:rPr>
              <a:t>Payloads can be autonomous or controlled by payload operator (wireless or wired; iOS, Android, or arm panel)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/>
        </p:nvSpPr>
        <p:spPr>
          <a:xfrm>
            <a:off x="696061" y="452262"/>
            <a:ext cx="11239591" cy="1097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560831">
              <a:defRPr sz="6911">
                <a:solidFill>
                  <a:srgbClr val="DD54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911">
                <a:solidFill>
                  <a:srgbClr val="DD5400"/>
                </a:solidFill>
              </a:rPr>
              <a:t>Aft Cowling Payloads</a:t>
            </a:r>
          </a:p>
        </p:txBody>
      </p:sp>
      <p:sp>
        <p:nvSpPr>
          <p:cNvPr id="100" name="Shape 100"/>
          <p:cNvSpPr/>
          <p:nvPr>
            <p:ph type="body" idx="4294967295"/>
          </p:nvPr>
        </p:nvSpPr>
        <p:spPr>
          <a:xfrm>
            <a:off x="825500" y="2768600"/>
            <a:ext cx="5905501" cy="5715000"/>
          </a:xfrm>
          <a:prstGeom prst="line">
            <a:avLst/>
          </a:prstGeom>
        </p:spPr>
        <p:txBody>
          <a:bodyPr/>
          <a:lstStyle/>
          <a:p>
            <a:pPr lvl="0" marL="127000" indent="-127000" defTabSz="182880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876552"/>
                </a:solidFill>
              </a:rPr>
              <a:t>Fully Reusable</a:t>
            </a:r>
            <a:endParaRPr sz="1200">
              <a:solidFill>
                <a:srgbClr val="876552"/>
              </a:solidFill>
            </a:endParaRPr>
          </a:p>
          <a:p>
            <a:pPr lvl="0" marL="127000" indent="-127000" defTabSz="182880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876552"/>
                </a:solidFill>
              </a:rPr>
              <a:t>Low Cost (~$100K / flight)</a:t>
            </a:r>
          </a:p>
        </p:txBody>
      </p:sp>
      <p:grpSp>
        <p:nvGrpSpPr>
          <p:cNvPr id="103" name="Group 103"/>
          <p:cNvGrpSpPr/>
          <p:nvPr/>
        </p:nvGrpSpPr>
        <p:grpSpPr>
          <a:xfrm>
            <a:off x="1053335" y="1657350"/>
            <a:ext cx="10898130" cy="7482119"/>
            <a:chOff x="-165100" y="-114300"/>
            <a:chExt cx="10898128" cy="7482118"/>
          </a:xfrm>
        </p:grpSpPr>
        <p:pic>
          <p:nvPicPr>
            <p:cNvPr id="102" name="11-12-21_lynx_payloads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0567929" cy="705031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1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5100" y="-114300"/>
              <a:ext cx="10898129" cy="748211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DD5400"/>
                </a:solidFill>
              </a:rPr>
              <a:t>Aft Cowling Payloads</a:t>
            </a:r>
          </a:p>
        </p:txBody>
      </p:sp>
      <p:sp>
        <p:nvSpPr>
          <p:cNvPr id="106" name="Shape 106"/>
          <p:cNvSpPr/>
          <p:nvPr>
            <p:ph type="body" idx="1"/>
          </p:nvPr>
        </p:nvSpPr>
        <p:spPr>
          <a:xfrm>
            <a:off x="825500" y="2413000"/>
            <a:ext cx="11353800" cy="5951809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Exposed to the space environment (temperature, pressure, radiation)</a:t>
            </a:r>
            <a:endParaRPr sz="3600">
              <a:solidFill>
                <a:srgbClr val="876552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Hatch opens in flight, allowing</a:t>
            </a:r>
            <a:endParaRPr sz="3600">
              <a:solidFill>
                <a:srgbClr val="876552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Sensors -- direct view of Earth/space</a:t>
            </a:r>
            <a:endParaRPr sz="3600">
              <a:solidFill>
                <a:srgbClr val="876552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Extendable probes, antennas, etc.</a:t>
            </a:r>
            <a:endParaRPr sz="3600">
              <a:solidFill>
                <a:srgbClr val="876552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876552"/>
                </a:solidFill>
              </a:rPr>
              <a:t>Payloads are optionally ejectable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defTabSz="397256">
              <a:defRPr sz="1800">
                <a:solidFill>
                  <a:srgbClr val="000000"/>
                </a:solidFill>
              </a:defRPr>
            </a:pPr>
            <a:r>
              <a:rPr sz="4896">
                <a:solidFill>
                  <a:srgbClr val="DD5400"/>
                </a:solidFill>
              </a:rPr>
              <a:t>Example: High-Altitude </a:t>
            </a:r>
            <a:endParaRPr sz="4896">
              <a:solidFill>
                <a:srgbClr val="DD5400"/>
              </a:solidFill>
            </a:endParaRPr>
          </a:p>
          <a:p>
            <a:pPr lvl="0" defTabSz="397256">
              <a:defRPr sz="1800">
                <a:solidFill>
                  <a:srgbClr val="000000"/>
                </a:solidFill>
              </a:defRPr>
            </a:pPr>
            <a:r>
              <a:rPr sz="4896">
                <a:solidFill>
                  <a:srgbClr val="DD5400"/>
                </a:solidFill>
              </a:rPr>
              <a:t>Astrobiology Challenge</a:t>
            </a:r>
          </a:p>
        </p:txBody>
      </p:sp>
      <p:sp>
        <p:nvSpPr>
          <p:cNvPr id="109" name="Shape 109"/>
          <p:cNvSpPr/>
          <p:nvPr>
            <p:ph type="body" idx="1"/>
          </p:nvPr>
        </p:nvSpPr>
        <p:spPr>
          <a:xfrm>
            <a:off x="825500" y="2163266"/>
            <a:ext cx="11353800" cy="6767141"/>
          </a:xfrm>
          <a:prstGeom prst="rect">
            <a:avLst/>
          </a:prstGeom>
        </p:spPr>
        <p:txBody>
          <a:bodyPr/>
          <a:lstStyle/>
          <a:p>
            <a:pPr lvl="0" marL="285750" indent="-285750" defTabSz="438150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876552"/>
                </a:solidFill>
              </a:rPr>
              <a:t>Demonstrate the ability to collect microorganisms from extreme altitudes from a suborbital spacecraft</a:t>
            </a:r>
            <a:endParaRPr sz="2700">
              <a:solidFill>
                <a:srgbClr val="876552"/>
              </a:solidFill>
            </a:endParaRPr>
          </a:p>
          <a:p>
            <a:pPr lvl="1" marL="571500" indent="-285750" defTabSz="438150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876552"/>
                </a:solidFill>
              </a:rPr>
              <a:t>Global epidemiology</a:t>
            </a:r>
            <a:endParaRPr sz="2700">
              <a:solidFill>
                <a:srgbClr val="876552"/>
              </a:solidFill>
            </a:endParaRPr>
          </a:p>
          <a:p>
            <a:pPr lvl="1" marL="571500" indent="-285750" defTabSz="438150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876552"/>
                </a:solidFill>
              </a:rPr>
              <a:t>Bioprospecting </a:t>
            </a:r>
            <a:endParaRPr sz="2700">
              <a:solidFill>
                <a:srgbClr val="876552"/>
              </a:solidFill>
            </a:endParaRPr>
          </a:p>
          <a:p>
            <a:pPr lvl="1" marL="571500" indent="-285750" defTabSz="438150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876552"/>
                </a:solidFill>
              </a:rPr>
              <a:t>Astrobiology</a:t>
            </a:r>
            <a:endParaRPr sz="2700">
              <a:solidFill>
                <a:srgbClr val="876552"/>
              </a:solidFill>
            </a:endParaRPr>
          </a:p>
          <a:p>
            <a:pPr lvl="0" marL="285750" indent="-285750" defTabSz="438150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876552"/>
                </a:solidFill>
              </a:rPr>
              <a:t>Enable repeatable science</a:t>
            </a:r>
            <a:endParaRPr sz="2700">
              <a:solidFill>
                <a:srgbClr val="876552"/>
              </a:solidFill>
            </a:endParaRPr>
          </a:p>
          <a:p>
            <a:pPr lvl="0" marL="285750" indent="-285750" defTabSz="438150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876552"/>
                </a:solidFill>
              </a:rPr>
              <a:t>Greater reliability than high-altitude balloons</a:t>
            </a:r>
            <a:endParaRPr sz="2700">
              <a:solidFill>
                <a:srgbClr val="876552"/>
              </a:solidFill>
            </a:endParaRPr>
          </a:p>
          <a:p>
            <a:pPr lvl="0" marL="285750" indent="-285750" defTabSz="438150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876552"/>
                </a:solidFill>
              </a:rPr>
              <a:t>Trajectory can be tailored to mission requirements</a:t>
            </a:r>
            <a:endParaRPr sz="2700">
              <a:solidFill>
                <a:srgbClr val="876552"/>
              </a:solidFill>
            </a:endParaRPr>
          </a:p>
          <a:p>
            <a:pPr lvl="0" marL="285750" indent="-285750" defTabSz="438150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876552"/>
                </a:solidFill>
              </a:rPr>
              <a:t>Automated or manual control (payload operator astronaut)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type="title"/>
          </p:nvPr>
        </p:nvSpPr>
        <p:spPr>
          <a:xfrm>
            <a:off x="1387177" y="368300"/>
            <a:ext cx="10230446" cy="959247"/>
          </a:xfrm>
          <a:prstGeom prst="rect">
            <a:avLst/>
          </a:prstGeom>
        </p:spPr>
        <p:txBody>
          <a:bodyPr/>
          <a:lstStyle>
            <a:lvl1pPr defTabSz="490727">
              <a:defRPr sz="604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48">
                <a:solidFill>
                  <a:srgbClr val="DD5400"/>
                </a:solidFill>
              </a:rPr>
              <a:t>Citizen Astronaut Training</a:t>
            </a:r>
          </a:p>
        </p:txBody>
      </p:sp>
      <p:grpSp>
        <p:nvGrpSpPr>
          <p:cNvPr id="114" name="Group 114"/>
          <p:cNvGrpSpPr/>
          <p:nvPr/>
        </p:nvGrpSpPr>
        <p:grpSpPr>
          <a:xfrm>
            <a:off x="290058" y="2103189"/>
            <a:ext cx="5213603" cy="3590853"/>
            <a:chOff x="-165100" y="-114300"/>
            <a:chExt cx="5213601" cy="3590851"/>
          </a:xfrm>
        </p:grpSpPr>
        <p:pic>
          <p:nvPicPr>
            <p:cNvPr id="113" name="L39-inflight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4883402" cy="315905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2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5100" y="-114300"/>
              <a:ext cx="5213602" cy="3590852"/>
            </a:xfrm>
            <a:prstGeom prst="rect">
              <a:avLst/>
            </a:prstGeom>
            <a:effectLst/>
          </p:spPr>
        </p:pic>
      </p:grpSp>
      <p:grpSp>
        <p:nvGrpSpPr>
          <p:cNvPr id="117" name="Group 117"/>
          <p:cNvGrpSpPr/>
          <p:nvPr/>
        </p:nvGrpSpPr>
        <p:grpSpPr>
          <a:xfrm>
            <a:off x="290058" y="5886253"/>
            <a:ext cx="5213603" cy="3660950"/>
            <a:chOff x="-165100" y="-114300"/>
            <a:chExt cx="5213601" cy="3660948"/>
          </a:xfrm>
        </p:grpSpPr>
        <p:pic>
          <p:nvPicPr>
            <p:cNvPr id="116" name="centrifuge.jp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4883402" cy="322914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5" name="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65100" y="-114300"/>
              <a:ext cx="5213602" cy="3660949"/>
            </a:xfrm>
            <a:prstGeom prst="rect">
              <a:avLst/>
            </a:prstGeom>
            <a:effectLst/>
          </p:spPr>
        </p:pic>
      </p:grpSp>
      <p:grpSp>
        <p:nvGrpSpPr>
          <p:cNvPr id="120" name="Group 120"/>
          <p:cNvGrpSpPr/>
          <p:nvPr/>
        </p:nvGrpSpPr>
        <p:grpSpPr>
          <a:xfrm>
            <a:off x="8865337" y="6577541"/>
            <a:ext cx="3892301" cy="3023230"/>
            <a:chOff x="-165100" y="-114300"/>
            <a:chExt cx="3892300" cy="3023228"/>
          </a:xfrm>
        </p:grpSpPr>
        <p:pic>
          <p:nvPicPr>
            <p:cNvPr id="119" name="Maureen.jpg"/>
            <p:cNvPicPr/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3562101" cy="259142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8" name=""/>
            <p:cNvPicPr/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165100" y="-114300"/>
              <a:ext cx="3892301" cy="3023229"/>
            </a:xfrm>
            <a:prstGeom prst="rect">
              <a:avLst/>
            </a:prstGeom>
            <a:effectLst/>
          </p:spPr>
        </p:pic>
      </p:grpSp>
      <p:grpSp>
        <p:nvGrpSpPr>
          <p:cNvPr id="123" name="Group 123"/>
          <p:cNvGrpSpPr/>
          <p:nvPr/>
        </p:nvGrpSpPr>
        <p:grpSpPr>
          <a:xfrm>
            <a:off x="8340377" y="1432029"/>
            <a:ext cx="4402610" cy="3129773"/>
            <a:chOff x="-165100" y="-114300"/>
            <a:chExt cx="4402609" cy="3129771"/>
          </a:xfrm>
        </p:grpSpPr>
        <p:pic>
          <p:nvPicPr>
            <p:cNvPr id="122" name="Alt-Chamber.jpg"/>
            <p:cNvPicPr/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4072410" cy="269797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21" name=""/>
            <p:cNvPicPr/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-165100" y="-114300"/>
              <a:ext cx="4402610" cy="3129772"/>
            </a:xfrm>
            <a:prstGeom prst="rect">
              <a:avLst/>
            </a:prstGeom>
            <a:effectLst/>
          </p:spPr>
        </p:pic>
      </p:grpSp>
      <p:grpSp>
        <p:nvGrpSpPr>
          <p:cNvPr id="126" name="Group 126"/>
          <p:cNvGrpSpPr/>
          <p:nvPr/>
        </p:nvGrpSpPr>
        <p:grpSpPr>
          <a:xfrm>
            <a:off x="5478636" y="3826146"/>
            <a:ext cx="4402610" cy="3244308"/>
            <a:chOff x="-165100" y="-114300"/>
            <a:chExt cx="4402609" cy="3244307"/>
          </a:xfrm>
        </p:grpSpPr>
        <p:pic>
          <p:nvPicPr>
            <p:cNvPr id="125" name="Steve.jpg"/>
            <p:cNvPicPr/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0" y="0"/>
              <a:ext cx="4072410" cy="281250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24" name=""/>
            <p:cNvPicPr/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-165100" y="-114300"/>
              <a:ext cx="4402610" cy="324430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xfrm>
            <a:off x="1169406" y="663285"/>
            <a:ext cx="11135501" cy="8732078"/>
          </a:xfrm>
          <a:prstGeom prst="rect">
            <a:avLst/>
          </a:prstGeom>
        </p:spPr>
        <p:txBody>
          <a:bodyPr/>
          <a:lstStyle/>
          <a:p>
            <a:pPr lvl="0" defTabSz="233679">
              <a:defRPr sz="1800">
                <a:solidFill>
                  <a:srgbClr val="000000"/>
                </a:solidFill>
                <a:effectLst/>
              </a:defRPr>
            </a:pPr>
            <a:endParaRPr sz="4320">
              <a:solidFill>
                <a:srgbClr val="FAD697"/>
              </a:solidFill>
              <a:effectLst>
                <a:outerShdw sx="100000" sy="100000" kx="0" ky="0" algn="b" rotWithShape="0" blurRad="10160" dist="9599" dir="16200000">
                  <a:srgbClr val="000000"/>
                </a:outerShdw>
              </a:effectLst>
            </a:endParaRPr>
          </a:p>
          <a:p>
            <a:pPr lvl="0" defTabSz="233679">
              <a:defRPr sz="1800">
                <a:solidFill>
                  <a:srgbClr val="000000"/>
                </a:solidFill>
                <a:effectLst/>
              </a:defRPr>
            </a:pPr>
            <a:r>
              <a:rPr sz="4320">
                <a:solidFill>
                  <a:srgbClr val="FAD697"/>
                </a:solidFill>
                <a:effectLst>
                  <a:outerShdw sx="100000" sy="100000" kx="0" ky="0" algn="b" rotWithShape="0" blurRad="10160" dist="9599" dir="16200000">
                    <a:srgbClr val="000000"/>
                  </a:outerShdw>
                </a:effectLst>
              </a:rPr>
              <a:t>www.citizensinspace.org</a:t>
            </a:r>
            <a:endParaRPr sz="4320">
              <a:solidFill>
                <a:srgbClr val="FAD697"/>
              </a:solidFill>
              <a:effectLst>
                <a:outerShdw sx="100000" sy="100000" kx="0" ky="0" algn="b" rotWithShape="0" blurRad="10160" dist="9599" dir="16200000">
                  <a:srgbClr val="000000"/>
                </a:outerShdw>
              </a:effectLst>
            </a:endParaRPr>
          </a:p>
          <a:p>
            <a:pPr lvl="0" defTabSz="233679">
              <a:defRPr sz="1800">
                <a:solidFill>
                  <a:srgbClr val="000000"/>
                </a:solidFill>
                <a:effectLst/>
              </a:defRPr>
            </a:pPr>
            <a:r>
              <a:rPr sz="4320">
                <a:solidFill>
                  <a:srgbClr val="FAD697"/>
                </a:solidFill>
                <a:effectLst>
                  <a:outerShdw sx="100000" sy="100000" kx="0" ky="0" algn="b" rotWithShape="0" blurRad="10160" dist="9599" dir="16200000">
                    <a:srgbClr val="000000"/>
                  </a:outerShdw>
                </a:effectLst>
              </a:rPr>
              <a:t>@rocketacademy</a:t>
            </a:r>
            <a:endParaRPr sz="4320">
              <a:solidFill>
                <a:srgbClr val="FAD697"/>
              </a:solidFill>
              <a:effectLst>
                <a:outerShdw sx="100000" sy="100000" kx="0" ky="0" algn="b" rotWithShape="0" blurRad="10160" dist="9599" dir="16200000">
                  <a:srgbClr val="000000"/>
                </a:outerShdw>
              </a:effectLst>
            </a:endParaRPr>
          </a:p>
          <a:p>
            <a:pPr lvl="0" defTabSz="233679">
              <a:defRPr sz="1800">
                <a:solidFill>
                  <a:srgbClr val="000000"/>
                </a:solidFill>
                <a:effectLst/>
              </a:defRPr>
            </a:pPr>
            <a:endParaRPr sz="4320">
              <a:solidFill>
                <a:srgbClr val="FAD697"/>
              </a:solidFill>
              <a:effectLst>
                <a:outerShdw sx="100000" sy="100000" kx="0" ky="0" algn="b" rotWithShape="0" blurRad="10160" dist="9599" dir="16200000">
                  <a:srgbClr val="000000"/>
                </a:outerShdw>
              </a:effectLst>
            </a:endParaRPr>
          </a:p>
          <a:p>
            <a:pPr lvl="0" defTabSz="233679">
              <a:defRPr sz="1800">
                <a:solidFill>
                  <a:srgbClr val="000000"/>
                </a:solidFill>
                <a:effectLst/>
              </a:defRPr>
            </a:pPr>
            <a:r>
              <a:rPr sz="4320">
                <a:solidFill>
                  <a:srgbClr val="FAD697"/>
                </a:solidFill>
                <a:effectLst>
                  <a:outerShdw sx="100000" sy="100000" kx="0" ky="0" algn="b" rotWithShape="0" blurRad="10160" dist="9599" dir="16200000">
                    <a:srgbClr val="000000"/>
                  </a:outerShdw>
                </a:effectLst>
              </a:rPr>
              <a:t>Edward Wright</a:t>
            </a:r>
            <a:endParaRPr sz="4320">
              <a:solidFill>
                <a:srgbClr val="FAD697"/>
              </a:solidFill>
              <a:effectLst>
                <a:outerShdw sx="100000" sy="100000" kx="0" ky="0" algn="b" rotWithShape="0" blurRad="10160" dist="9599" dir="16200000">
                  <a:srgbClr val="000000"/>
                </a:outerShdw>
              </a:effectLst>
            </a:endParaRPr>
          </a:p>
          <a:p>
            <a:pPr lvl="0" defTabSz="233679">
              <a:defRPr sz="1800">
                <a:solidFill>
                  <a:srgbClr val="000000"/>
                </a:solidFill>
                <a:effectLst/>
              </a:defRPr>
            </a:pPr>
            <a:r>
              <a:rPr sz="4320">
                <a:solidFill>
                  <a:srgbClr val="FAD697"/>
                </a:solidFill>
                <a:effectLst>
                  <a:outerShdw sx="100000" sy="100000" kx="0" ky="0" algn="b" rotWithShape="0" blurRad="10160" dist="9599" dir="16200000">
                    <a:srgbClr val="000000"/>
                  </a:outerShdw>
                </a:effectLst>
              </a:rPr>
              <a:t>President/Project Manager</a:t>
            </a:r>
            <a:endParaRPr sz="4320">
              <a:solidFill>
                <a:srgbClr val="FAD697"/>
              </a:solidFill>
              <a:effectLst>
                <a:outerShdw sx="100000" sy="100000" kx="0" ky="0" algn="b" rotWithShape="0" blurRad="10160" dist="9599" dir="16200000">
                  <a:srgbClr val="000000"/>
                </a:outerShdw>
              </a:effectLst>
            </a:endParaRPr>
          </a:p>
          <a:p>
            <a:pPr lvl="0" defTabSz="233679">
              <a:defRPr sz="1800">
                <a:solidFill>
                  <a:srgbClr val="000000"/>
                </a:solidFill>
                <a:effectLst/>
              </a:defRPr>
            </a:pPr>
            <a:r>
              <a:rPr sz="4320">
                <a:solidFill>
                  <a:srgbClr val="FAD697"/>
                </a:solidFill>
                <a:effectLst>
                  <a:outerShdw sx="100000" sy="100000" kx="0" ky="0" algn="b" rotWithShape="0" blurRad="10160" dist="9599" dir="16200000">
                    <a:srgbClr val="000000"/>
                  </a:outerShdw>
                </a:effectLst>
              </a:rPr>
              <a:t>edward.v.wright@rocketacademy.org</a:t>
            </a:r>
            <a:endParaRPr sz="4320">
              <a:solidFill>
                <a:srgbClr val="FAD697"/>
              </a:solidFill>
              <a:effectLst>
                <a:outerShdw sx="100000" sy="100000" kx="0" ky="0" algn="b" rotWithShape="0" blurRad="10160" dist="9599" dir="16200000">
                  <a:srgbClr val="000000"/>
                </a:outerShdw>
              </a:effectLst>
            </a:endParaRPr>
          </a:p>
          <a:p>
            <a:pPr lvl="0" defTabSz="233679">
              <a:defRPr sz="1800">
                <a:solidFill>
                  <a:srgbClr val="000000"/>
                </a:solidFill>
                <a:effectLst/>
              </a:defRPr>
            </a:pPr>
            <a:endParaRPr sz="4320">
              <a:solidFill>
                <a:srgbClr val="FAD697"/>
              </a:solidFill>
              <a:effectLst>
                <a:outerShdw sx="100000" sy="100000" kx="0" ky="0" algn="b" rotWithShape="0" blurRad="10160" dist="9599" dir="16200000">
                  <a:srgbClr val="000000"/>
                </a:outerShdw>
              </a:effectLst>
            </a:endParaRPr>
          </a:p>
          <a:p>
            <a:pPr lvl="0" defTabSz="233679">
              <a:defRPr sz="1800">
                <a:solidFill>
                  <a:srgbClr val="000000"/>
                </a:solidFill>
                <a:effectLst/>
              </a:defRPr>
            </a:pPr>
            <a:r>
              <a:rPr sz="4320">
                <a:solidFill>
                  <a:srgbClr val="FAD697"/>
                </a:solidFill>
                <a:effectLst>
                  <a:outerShdw sx="100000" sy="100000" kx="0" ky="0" algn="b" rotWithShape="0" blurRad="10160" dist="9599" dir="16200000">
                    <a:srgbClr val="000000"/>
                  </a:outerShdw>
                </a:effectLst>
              </a:rPr>
              <a:t>Prof. Justin Karl</a:t>
            </a:r>
            <a:endParaRPr sz="4320">
              <a:solidFill>
                <a:srgbClr val="FAD697"/>
              </a:solidFill>
              <a:effectLst>
                <a:outerShdw sx="100000" sy="100000" kx="0" ky="0" algn="b" rotWithShape="0" blurRad="10160" dist="9599" dir="16200000">
                  <a:srgbClr val="000000"/>
                </a:outerShdw>
              </a:effectLst>
            </a:endParaRPr>
          </a:p>
          <a:p>
            <a:pPr lvl="0" defTabSz="233679">
              <a:defRPr sz="1800">
                <a:solidFill>
                  <a:srgbClr val="000000"/>
                </a:solidFill>
                <a:effectLst/>
              </a:defRPr>
            </a:pPr>
            <a:r>
              <a:rPr sz="4320">
                <a:solidFill>
                  <a:srgbClr val="FAD697"/>
                </a:solidFill>
                <a:effectLst>
                  <a:outerShdw sx="100000" sy="100000" kx="0" ky="0" algn="b" rotWithShape="0" blurRad="10160" dist="9599" dir="16200000">
                    <a:srgbClr val="000000"/>
                  </a:outerShdw>
                </a:effectLst>
              </a:rPr>
              <a:t>Chief Payloads Officer</a:t>
            </a:r>
            <a:endParaRPr sz="4320">
              <a:solidFill>
                <a:srgbClr val="FAD697"/>
              </a:solidFill>
              <a:effectLst>
                <a:outerShdw sx="100000" sy="100000" kx="0" ky="0" algn="b" rotWithShape="0" blurRad="10160" dist="9599" dir="16200000">
                  <a:srgbClr val="000000"/>
                </a:outerShdw>
              </a:effectLst>
            </a:endParaRPr>
          </a:p>
          <a:p>
            <a:pPr lvl="0" defTabSz="233679">
              <a:defRPr sz="1800">
                <a:solidFill>
                  <a:srgbClr val="000000"/>
                </a:solidFill>
                <a:effectLst/>
              </a:defRPr>
            </a:pPr>
            <a:r>
              <a:rPr sz="4320">
                <a:solidFill>
                  <a:srgbClr val="FAD697"/>
                </a:solidFill>
                <a:effectLst>
                  <a:outerShdw sx="100000" sy="100000" kx="0" ky="0" algn="b" rotWithShape="0" blurRad="10160" dist="9599" dir="16200000">
                    <a:srgbClr val="000000"/>
                  </a:outerShdw>
                </a:effectLst>
              </a:rPr>
              <a:t>justin.karl@rocketacademy.rog</a:t>
            </a:r>
            <a:endParaRPr sz="4320">
              <a:solidFill>
                <a:srgbClr val="FAD697"/>
              </a:solidFill>
              <a:effectLst>
                <a:outerShdw sx="100000" sy="100000" kx="0" ky="0" algn="b" rotWithShape="0" blurRad="10160" dist="9599" dir="16200000">
                  <a:srgbClr val="000000"/>
                </a:outerShdw>
              </a:effectLst>
            </a:endParaRPr>
          </a:p>
          <a:p>
            <a:pPr lvl="0" defTabSz="233679">
              <a:defRPr sz="1800">
                <a:solidFill>
                  <a:srgbClr val="000000"/>
                </a:solidFill>
                <a:effectLst/>
              </a:defRPr>
            </a:pPr>
            <a:endParaRPr sz="4320">
              <a:solidFill>
                <a:srgbClr val="FAD697"/>
              </a:solidFill>
              <a:effectLst>
                <a:outerShdw sx="100000" sy="100000" kx="0" ky="0" algn="b" rotWithShape="0" blurRad="10160" dist="9599" dir="16200000">
                  <a:srgbClr val="000000"/>
                </a:outerShdw>
              </a:effectLst>
            </a:endParaRPr>
          </a:p>
          <a:p>
            <a:pPr lvl="0" defTabSz="233679">
              <a:defRPr sz="1800">
                <a:solidFill>
                  <a:srgbClr val="000000"/>
                </a:solidFill>
                <a:effectLst/>
              </a:defRPr>
            </a:pPr>
            <a:endParaRPr sz="4320">
              <a:solidFill>
                <a:srgbClr val="FAD697"/>
              </a:solidFill>
              <a:effectLst>
                <a:outerShdw sx="100000" sy="100000" kx="0" ky="0" algn="b" rotWithShape="0" blurRad="10160" dist="9599" dir="16200000">
                  <a:srgbClr val="000000"/>
                </a:outerShdw>
              </a:effectLst>
            </a:endParaRPr>
          </a:p>
          <a:p>
            <a:pPr lvl="0" defTabSz="233679">
              <a:defRPr sz="1800">
                <a:solidFill>
                  <a:srgbClr val="000000"/>
                </a:solidFill>
                <a:effectLst/>
              </a:defRPr>
            </a:pPr>
            <a:endParaRPr sz="4320">
              <a:solidFill>
                <a:srgbClr val="FAD697"/>
              </a:solidFill>
              <a:effectLst>
                <a:outerShdw sx="100000" sy="100000" kx="0" ky="0" algn="b" rotWithShape="0" blurRad="10160" dist="9599" dir="1620000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e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eg"/></Relationships>

</file>

<file path=ppt/theme/theme1.xml><?xml version="1.0" encoding="utf-8"?>
<a:theme xmlns:a="http://schemas.openxmlformats.org/drawingml/2006/main" xmlns:r="http://schemas.openxmlformats.org/officeDocument/2006/relationships" name="Cerulean">
  <a:themeElements>
    <a:clrScheme name="Cerulean">
      <a:dk1>
        <a:srgbClr val="356A87"/>
      </a:dk1>
      <a:lt1>
        <a:srgbClr val="876552"/>
      </a:lt1>
      <a:dk2>
        <a:srgbClr val="777877"/>
      </a:dk2>
      <a:lt2>
        <a:srgbClr val="DBDFD4"/>
      </a:lt2>
      <a:accent1>
        <a:srgbClr val="6C8995"/>
      </a:accent1>
      <a:accent2>
        <a:srgbClr val="839C40"/>
      </a:accent2>
      <a:accent3>
        <a:srgbClr val="C3A037"/>
      </a:accent3>
      <a:accent4>
        <a:srgbClr val="BB7147"/>
      </a:accent4>
      <a:accent5>
        <a:srgbClr val="B44B41"/>
      </a:accent5>
      <a:accent6>
        <a:srgbClr val="876552"/>
      </a:accent6>
      <a:hlink>
        <a:srgbClr val="0000FF"/>
      </a:hlink>
      <a:folHlink>
        <a:srgbClr val="FF00FF"/>
      </a:folHlink>
    </a:clrScheme>
    <a:fontScheme name="Cerulean">
      <a:majorFont>
        <a:latin typeface="Georgia"/>
        <a:ea typeface="Georgia"/>
        <a:cs typeface="Georgia"/>
      </a:majorFont>
      <a:minorFont>
        <a:latin typeface="Georgia"/>
        <a:ea typeface="Georgia"/>
        <a:cs typeface="Georgia"/>
      </a:minorFont>
    </a:fontScheme>
    <a:fmtScheme name="Cerule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25400" dist="25400" dir="5280000">
              <a:srgbClr val="6A6559">
                <a:alpha val="45000"/>
              </a:srgbClr>
            </a:outerShdw>
          </a:effectLst>
        </a:effectStyle>
        <a:effectStyle>
          <a:effectLst>
            <a:outerShdw sx="100000" sy="100000" kx="0" ky="0" algn="b" rotWithShape="0" blurRad="25400" dist="25400" dir="5280000">
              <a:srgbClr val="6A6559">
                <a:alpha val="45000"/>
              </a:srgbClr>
            </a:outerShdw>
          </a:effectLst>
        </a:effectStyle>
        <a:effectStyle>
          <a:effectLst>
            <a:outerShdw sx="100000" sy="100000" kx="0" ky="0" algn="b" rotWithShape="0" blurRad="25400" dist="25400" dir="5280000">
              <a:srgbClr val="6A6559">
                <a:alpha val="4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25400" dist="25400" dir="5280000">
            <a:srgbClr val="6A6559">
              <a:alpha val="4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1F1F1"/>
            </a:solidFill>
            <a:effectLst>
              <a:outerShdw sx="100000" sy="100000" kx="0" ky="0" algn="b" rotWithShape="0" blurRad="25400" dist="12700" dir="5400000">
                <a:srgbClr val="000000">
                  <a:alpha val="30000"/>
                </a:srgbClr>
              </a:outerShdw>
            </a:effectLst>
            <a:uFillTx/>
            <a:latin typeface="+mn-lt"/>
            <a:ea typeface="+mn-ea"/>
            <a:cs typeface="+mn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6B8896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876552"/>
            </a:solidFill>
            <a:effectLst/>
            <a:uFillTx/>
            <a:latin typeface="+mn-lt"/>
            <a:ea typeface="+mn-ea"/>
            <a:cs typeface="+mn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erulean">
  <a:themeElements>
    <a:clrScheme name="Cerulean">
      <a:dk1>
        <a:srgbClr val="000000"/>
      </a:dk1>
      <a:lt1>
        <a:srgbClr val="FFFFFF"/>
      </a:lt1>
      <a:dk2>
        <a:srgbClr val="777877"/>
      </a:dk2>
      <a:lt2>
        <a:srgbClr val="DBDFD4"/>
      </a:lt2>
      <a:accent1>
        <a:srgbClr val="6C8995"/>
      </a:accent1>
      <a:accent2>
        <a:srgbClr val="839C40"/>
      </a:accent2>
      <a:accent3>
        <a:srgbClr val="C3A037"/>
      </a:accent3>
      <a:accent4>
        <a:srgbClr val="BB7147"/>
      </a:accent4>
      <a:accent5>
        <a:srgbClr val="B44B41"/>
      </a:accent5>
      <a:accent6>
        <a:srgbClr val="876552"/>
      </a:accent6>
      <a:hlink>
        <a:srgbClr val="0000FF"/>
      </a:hlink>
      <a:folHlink>
        <a:srgbClr val="FF00FF"/>
      </a:folHlink>
    </a:clrScheme>
    <a:fontScheme name="Cerulean">
      <a:majorFont>
        <a:latin typeface="Georgia"/>
        <a:ea typeface="Georgia"/>
        <a:cs typeface="Georgia"/>
      </a:majorFont>
      <a:minorFont>
        <a:latin typeface="Georgia"/>
        <a:ea typeface="Georgia"/>
        <a:cs typeface="Georgia"/>
      </a:minorFont>
    </a:fontScheme>
    <a:fmtScheme name="Cerule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25400" dist="25400" dir="5280000">
              <a:srgbClr val="6A6559">
                <a:alpha val="45000"/>
              </a:srgbClr>
            </a:outerShdw>
          </a:effectLst>
        </a:effectStyle>
        <a:effectStyle>
          <a:effectLst>
            <a:outerShdw sx="100000" sy="100000" kx="0" ky="0" algn="b" rotWithShape="0" blurRad="25400" dist="25400" dir="5280000">
              <a:srgbClr val="6A6559">
                <a:alpha val="45000"/>
              </a:srgbClr>
            </a:outerShdw>
          </a:effectLst>
        </a:effectStyle>
        <a:effectStyle>
          <a:effectLst>
            <a:outerShdw sx="100000" sy="100000" kx="0" ky="0" algn="b" rotWithShape="0" blurRad="25400" dist="25400" dir="5280000">
              <a:srgbClr val="6A6559">
                <a:alpha val="4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25400" dist="25400" dir="5280000">
            <a:srgbClr val="6A6559">
              <a:alpha val="4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1F1F1"/>
            </a:solidFill>
            <a:effectLst>
              <a:outerShdw sx="100000" sy="100000" kx="0" ky="0" algn="b" rotWithShape="0" blurRad="25400" dist="12700" dir="5400000">
                <a:srgbClr val="000000">
                  <a:alpha val="30000"/>
                </a:srgbClr>
              </a:outerShdw>
            </a:effectLst>
            <a:uFillTx/>
            <a:latin typeface="+mn-lt"/>
            <a:ea typeface="+mn-ea"/>
            <a:cs typeface="+mn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6B8896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876552"/>
            </a:solidFill>
            <a:effectLst/>
            <a:uFillTx/>
            <a:latin typeface="+mn-lt"/>
            <a:ea typeface="+mn-ea"/>
            <a:cs typeface="+mn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